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1" r:id="rId12"/>
    <p:sldId id="266" r:id="rId13"/>
    <p:sldId id="267" r:id="rId14"/>
    <p:sldId id="268" r:id="rId15"/>
    <p:sldId id="269" r:id="rId16"/>
    <p:sldId id="277" r:id="rId17"/>
    <p:sldId id="273" r:id="rId18"/>
    <p:sldId id="272" r:id="rId19"/>
    <p:sldId id="274" r:id="rId20"/>
    <p:sldId id="275" r:id="rId21"/>
    <p:sldId id="276" r:id="rId22"/>
    <p:sldId id="270" r:id="rId23"/>
  </p:sldIdLst>
  <p:sldSz cx="12192000" cy="6858000"/>
  <p:notesSz cx="6858000" cy="9144000"/>
  <p:embeddedFontLst>
    <p:embeddedFont>
      <p:font typeface="等线" panose="02010600030101010101" pitchFamily="2" charset="-122"/>
      <p:regular r:id="rId25"/>
      <p:bold r:id="rId26"/>
    </p:embeddedFont>
    <p:embeddedFont>
      <p:font typeface="OPPOSans R" panose="02010600030101010101" charset="-122"/>
      <p:regular r:id="rId27"/>
    </p:embeddedFont>
    <p:embeddedFont>
      <p:font typeface="OPPOSans H" panose="02010600030101010101" charset="-122"/>
      <p:regular r:id="rId28"/>
    </p:embeddedFont>
    <p:embeddedFont>
      <p:font typeface="Source Han Sans CN Normal" panose="02010600030101010101" charset="-122"/>
      <p:regular r:id="rId29"/>
    </p:embeddedFont>
    <p:embeddedFont>
      <p:font typeface="Source Han Sans CN Bold Bold" panose="02010600030101010101" charset="-122"/>
      <p:regular r:id="rId30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8" Type="http://schemas.openxmlformats.org/officeDocument/2006/relationships/slide" Target="slides/slide7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494524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2025欢迎加入我们的「AI × 教育 × 编程」探索之旅！- 一起见证孩子们通过AI创造无限可能AI 编程课交流会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第 0 课：从愿望到项目学生：提出想法，表达内心需求。
ChatGPT：拆分灵感，收敛目标，提供建议。
老师：评估可行性，匹配技术方案。课程实施以终为始的项目落地设计给爷爷奶奶建故事网页：《邻里故事馆》
帮社区面包房线上订货：《小店助手》
建立同学互帮作业平台：《时间银行 Lite》
分享流浪猫救助的故事：《影像画廊》</a:t>
            </a:r>
          </a:p>
        </p:txBody>
      </p:sp>
    </p:spTree>
    <p:extLst>
      <p:ext uri="{BB962C8B-B14F-4D97-AF65-F5344CB8AC3E}">
        <p14:creationId xmlns:p14="http://schemas.microsoft.com/office/powerpoint/2010/main" val="4728787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学以致用的教学内容AI创作技能。
生活与人际技能。
编程与技术技能。教学内容用AI和代码打造孩子自己的数字创意商店。示例项目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🤖 AI 赋能。我们坚持的课程设计原则设计原则🌍 真实世界与挑战。🔗 连接真实的人与社区。🚀 全流程自主产出。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学以致用的教学内容AI创作技能。
生活与人际技能。
编程与技术技能。教学内容用AI和代码打造孩子自己的数字创意商店。示例项目</a:t>
            </a:r>
          </a:p>
        </p:txBody>
      </p:sp>
    </p:spTree>
    <p:extLst>
      <p:ext uri="{BB962C8B-B14F-4D97-AF65-F5344CB8AC3E}">
        <p14:creationId xmlns:p14="http://schemas.microsoft.com/office/powerpoint/2010/main" val="33022612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学以致用的教学内容AI创作技能。
生活与人际技能。
编程与技术技能。教学内容用AI和代码打造孩子自己的数字创意商店。示例项目</a:t>
            </a:r>
          </a:p>
        </p:txBody>
      </p:sp>
    </p:spTree>
    <p:extLst>
      <p:ext uri="{BB962C8B-B14F-4D97-AF65-F5344CB8AC3E}">
        <p14:creationId xmlns:p14="http://schemas.microsoft.com/office/powerpoint/2010/main" val="8191571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学以致用的教学内容AI创作技能。
生活与人际技能。
编程与技术技能。教学内容用AI和代码打造孩子自己的数字创意商店。示例项目</a:t>
            </a:r>
          </a:p>
        </p:txBody>
      </p:sp>
    </p:spTree>
    <p:extLst>
      <p:ext uri="{BB962C8B-B14F-4D97-AF65-F5344CB8AC3E}">
        <p14:creationId xmlns:p14="http://schemas.microsoft.com/office/powerpoint/2010/main" val="110016364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学以致用的教学内容AI创作技能。
生活与人际技能。
编程与技术技能。教学内容用AI和代码打造孩子自己的数字创意商店。示例项目</a:t>
            </a:r>
          </a:p>
        </p:txBody>
      </p:sp>
    </p:spTree>
    <p:extLst>
      <p:ext uri="{BB962C8B-B14F-4D97-AF65-F5344CB8AC3E}">
        <p14:creationId xmlns:p14="http://schemas.microsoft.com/office/powerpoint/2010/main" val="205321736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学以致用的教学内容AI创作技能。
生活与人际技能。
编程与技术技能。教学内容用AI和代码打造孩子自己的数字创意商店。示例项目</a:t>
            </a:r>
          </a:p>
        </p:txBody>
      </p:sp>
    </p:spTree>
    <p:extLst>
      <p:ext uri="{BB962C8B-B14F-4D97-AF65-F5344CB8AC3E}">
        <p14:creationId xmlns:p14="http://schemas.microsoft.com/office/powerpoint/2010/main" val="190958141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学以致用的教学内容AI创作技能。
生活与人际技能。
编程与技术技能。教学内容用AI和代码打造孩子自己的数字创意商店。示例项目</a:t>
            </a:r>
          </a:p>
        </p:txBody>
      </p:sp>
    </p:spTree>
    <p:extLst>
      <p:ext uri="{BB962C8B-B14F-4D97-AF65-F5344CB8AC3E}">
        <p14:creationId xmlns:p14="http://schemas.microsoft.com/office/powerpoint/2010/main" val="325830803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我们相信每个孩子都有独特的天赋和创造力。
我们致力于通过AI教育，帮孩子训练核心能力。会思考，更会动手解决问题。加入与支持期待与支持让我们一起，点亮孩子们未来的无限可能！点亮未来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孙依然主讲老师、课程教研。
团队成长构建师。蓝天维教育心理学背景。
市场招生及用户沟通。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吕滨知乎前端技术Leader，擅长前端架构设计和团队管理。志新知乎后端技术骨干，擅长全栈开发，具备商业嗅觉。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陈羿成计算机专业研究生在读。郭雨数学专业博士在读。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背景与需求分析（以 Ethan 为例）背景与需求分析（以 Ethan 为例）今天分享的主题结构AI 编程课程整体设计方案。AI 编程课程整体设计方案团队业务情况及未来规划。团队业务情况及未来规划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⚡️活力充沛、兴趣点广泛 Ethan 的学习者画像🎯 能为自己设定目标，并坚持完成创作🎮 喜欢趣味性强、游戏化的学习体验🎨 对艺术设计和个人品味有敏锐感知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标准化课程难以适配个人特点，创造力无法完全发挥。学生面临的挑战常规内容枯燥乏味，无法持续激发兴趣。没有清晰的阶段性成果，学习动力不足。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🚀 我想做一个《黑神话：悟空》那样的3D游戏。
🚀 长大以后，我想卖宇宙飞船。
🚀 我希望自己成为世界首富。孩子的「愿望」与真实驱动力孩子的愿望与驱动力从孩子的真实愿望出发，探索可落地的目标。探索可落地的目标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第 0 课：从愿望到项目学生：提出想法，表达内心需求。
ChatGPT：拆分灵感，收敛目标，提供建议。
老师：评估可行性，匹配技术方案。课程实施以终为始的项目落地设计给爷爷奶奶建故事网页：《邻里故事馆》
帮社区面包房线上订货：《小店助手》
建立同学互帮作业平台：《时间银行 Lite》
分享流浪猫救助的故事：《影像画廊》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jpg"/><Relationship Id="rId4" Type="http://schemas.openxmlformats.org/officeDocument/2006/relationships/image" Target="../media/image19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7.png"/><Relationship Id="rId4" Type="http://schemas.openxmlformats.org/officeDocument/2006/relationships/notesSlide" Target="../notesSlides/notesSlide1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alphaModFix amt="25000"/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alphaModFix/>
          </a:blip>
          <a:srcRect/>
          <a:stretch>
            <a:fillRect/>
          </a:stretch>
        </p:blipFill>
        <p:spPr>
          <a:xfrm>
            <a:off x="8042030" y="0"/>
            <a:ext cx="4149969" cy="82784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328862" y="0"/>
            <a:ext cx="1774258" cy="670424"/>
          </a:xfrm>
          <a:prstGeom prst="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1424756" y="270325"/>
            <a:ext cx="129755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V="1">
            <a:off x="10723206" y="5205045"/>
            <a:ext cx="1468794" cy="1652954"/>
          </a:xfrm>
          <a:custGeom>
            <a:avLst/>
            <a:gdLst>
              <a:gd name="connsiteX0" fmla="*/ 3906213 w 6093003"/>
              <a:gd name="connsiteY0" fmla="*/ 1156420 h 6856957"/>
              <a:gd name="connsiteX1" fmla="*/ 4123880 w 6093003"/>
              <a:gd name="connsiteY1" fmla="*/ 1174502 h 6856957"/>
              <a:gd name="connsiteX2" fmla="*/ 4876589 w 6093003"/>
              <a:gd name="connsiteY2" fmla="*/ 1706235 h 6856957"/>
              <a:gd name="connsiteX3" fmla="*/ 5089080 w 6093003"/>
              <a:gd name="connsiteY3" fmla="*/ 2062571 h 6856957"/>
              <a:gd name="connsiteX4" fmla="*/ 5012814 w 6093003"/>
              <a:gd name="connsiteY4" fmla="*/ 2158152 h 6856957"/>
              <a:gd name="connsiteX5" fmla="*/ 4872341 w 6093003"/>
              <a:gd name="connsiteY5" fmla="*/ 2085583 h 6856957"/>
              <a:gd name="connsiteX6" fmla="*/ 4217029 w 6093003"/>
              <a:gd name="connsiteY6" fmla="*/ 1469675 h 6856957"/>
              <a:gd name="connsiteX7" fmla="*/ 4006719 w 6093003"/>
              <a:gd name="connsiteY7" fmla="*/ 1430760 h 6856957"/>
              <a:gd name="connsiteX8" fmla="*/ 3654173 w 6093003"/>
              <a:gd name="connsiteY8" fmla="*/ 1490610 h 6856957"/>
              <a:gd name="connsiteX9" fmla="*/ 3511493 w 6093003"/>
              <a:gd name="connsiteY9" fmla="*/ 1585462 h 6856957"/>
              <a:gd name="connsiteX10" fmla="*/ 3363233 w 6093003"/>
              <a:gd name="connsiteY10" fmla="*/ 1882692 h 6856957"/>
              <a:gd name="connsiteX11" fmla="*/ 3864948 w 6093003"/>
              <a:gd name="connsiteY11" fmla="*/ 2805865 h 6856957"/>
              <a:gd name="connsiteX12" fmla="*/ 4461483 w 6093003"/>
              <a:gd name="connsiteY12" fmla="*/ 3171982 h 6856957"/>
              <a:gd name="connsiteX13" fmla="*/ 5237624 w 6093003"/>
              <a:gd name="connsiteY13" fmla="*/ 3167039 h 6856957"/>
              <a:gd name="connsiteX14" fmla="*/ 5997737 w 6093003"/>
              <a:gd name="connsiteY14" fmla="*/ 2495645 h 6856957"/>
              <a:gd name="connsiteX15" fmla="*/ 6073330 w 6093003"/>
              <a:gd name="connsiteY15" fmla="*/ 2395016 h 6856957"/>
              <a:gd name="connsiteX16" fmla="*/ 6079881 w 6093003"/>
              <a:gd name="connsiteY16" fmla="*/ 2824874 h 6856957"/>
              <a:gd name="connsiteX17" fmla="*/ 5992562 w 6093003"/>
              <a:gd name="connsiteY17" fmla="*/ 2927607 h 6856957"/>
              <a:gd name="connsiteX18" fmla="*/ 5425630 w 6093003"/>
              <a:gd name="connsiteY18" fmla="*/ 3347962 h 6856957"/>
              <a:gd name="connsiteX19" fmla="*/ 4136580 w 6093003"/>
              <a:gd name="connsiteY19" fmla="*/ 3329377 h 6856957"/>
              <a:gd name="connsiteX20" fmla="*/ 3544348 w 6093003"/>
              <a:gd name="connsiteY20" fmla="*/ 2903884 h 6856957"/>
              <a:gd name="connsiteX21" fmla="*/ 3116799 w 6093003"/>
              <a:gd name="connsiteY21" fmla="*/ 2281702 h 6856957"/>
              <a:gd name="connsiteX22" fmla="*/ 3064680 w 6093003"/>
              <a:gd name="connsiteY22" fmla="*/ 2151774 h 6856957"/>
              <a:gd name="connsiteX23" fmla="*/ 3064699 w 6093003"/>
              <a:gd name="connsiteY23" fmla="*/ 1973974 h 6856957"/>
              <a:gd name="connsiteX24" fmla="*/ 3087495 w 6093003"/>
              <a:gd name="connsiteY24" fmla="*/ 1732674 h 6856957"/>
              <a:gd name="connsiteX25" fmla="*/ 3269770 w 6093003"/>
              <a:gd name="connsiteY25" fmla="*/ 1446796 h 6856957"/>
              <a:gd name="connsiteX26" fmla="*/ 3692080 w 6093003"/>
              <a:gd name="connsiteY26" fmla="*/ 1178961 h 6856957"/>
              <a:gd name="connsiteX27" fmla="*/ 3906213 w 6093003"/>
              <a:gd name="connsiteY27" fmla="*/ 1156420 h 6856957"/>
              <a:gd name="connsiteX28" fmla="*/ 346904 w 6093003"/>
              <a:gd name="connsiteY28" fmla="*/ 11899 h 6856957"/>
              <a:gd name="connsiteX29" fmla="*/ 504380 w 6093003"/>
              <a:gd name="connsiteY29" fmla="*/ 15743 h 6856957"/>
              <a:gd name="connsiteX30" fmla="*/ 467465 w 6093003"/>
              <a:gd name="connsiteY30" fmla="*/ 120811 h 6856957"/>
              <a:gd name="connsiteX31" fmla="*/ 296920 w 6093003"/>
              <a:gd name="connsiteY31" fmla="*/ 1097674 h 6856957"/>
              <a:gd name="connsiteX32" fmla="*/ 364887 w 6093003"/>
              <a:gd name="connsiteY32" fmla="*/ 1789824 h 6856957"/>
              <a:gd name="connsiteX33" fmla="*/ 916677 w 6093003"/>
              <a:gd name="connsiteY33" fmla="*/ 3193174 h 6856957"/>
              <a:gd name="connsiteX34" fmla="*/ 1652062 w 6093003"/>
              <a:gd name="connsiteY34" fmla="*/ 4253624 h 6856957"/>
              <a:gd name="connsiteX35" fmla="*/ 3685730 w 6093003"/>
              <a:gd name="connsiteY35" fmla="*/ 6092228 h 6856957"/>
              <a:gd name="connsiteX36" fmla="*/ 4430363 w 6093003"/>
              <a:gd name="connsiteY36" fmla="*/ 6410662 h 6856957"/>
              <a:gd name="connsiteX37" fmla="*/ 5863780 w 6093003"/>
              <a:gd name="connsiteY37" fmla="*/ 6443163 h 6856957"/>
              <a:gd name="connsiteX38" fmla="*/ 6051105 w 6093003"/>
              <a:gd name="connsiteY38" fmla="*/ 6410626 h 6856957"/>
              <a:gd name="connsiteX39" fmla="*/ 6092380 w 6093003"/>
              <a:gd name="connsiteY39" fmla="*/ 6409449 h 6856957"/>
              <a:gd name="connsiteX40" fmla="*/ 6092380 w 6093003"/>
              <a:gd name="connsiteY40" fmla="*/ 6587981 h 6856957"/>
              <a:gd name="connsiteX41" fmla="*/ 6063805 w 6093003"/>
              <a:gd name="connsiteY41" fmla="*/ 6767041 h 6856957"/>
              <a:gd name="connsiteX42" fmla="*/ 5939980 w 6093003"/>
              <a:gd name="connsiteY42" fmla="*/ 6787516 h 6856957"/>
              <a:gd name="connsiteX43" fmla="*/ 5222430 w 6093003"/>
              <a:gd name="connsiteY43" fmla="*/ 6856957 h 6856957"/>
              <a:gd name="connsiteX44" fmla="*/ 4765230 w 6093003"/>
              <a:gd name="connsiteY44" fmla="*/ 6832262 h 6856957"/>
              <a:gd name="connsiteX45" fmla="*/ 4233835 w 6093003"/>
              <a:gd name="connsiteY45" fmla="*/ 6712290 h 6856957"/>
              <a:gd name="connsiteX46" fmla="*/ 4058065 w 6093003"/>
              <a:gd name="connsiteY46" fmla="*/ 6649507 h 6856957"/>
              <a:gd name="connsiteX47" fmla="*/ 2974530 w 6093003"/>
              <a:gd name="connsiteY47" fmla="*/ 6033564 h 6856957"/>
              <a:gd name="connsiteX48" fmla="*/ 807113 w 6093003"/>
              <a:gd name="connsiteY48" fmla="*/ 3624974 h 6856957"/>
              <a:gd name="connsiteX49" fmla="*/ 117595 w 6093003"/>
              <a:gd name="connsiteY49" fmla="*/ 2068695 h 6856957"/>
              <a:gd name="connsiteX50" fmla="*/ 67442 w 6093003"/>
              <a:gd name="connsiteY50" fmla="*/ 1840095 h 6856957"/>
              <a:gd name="connsiteX51" fmla="*/ 2813 w 6093003"/>
              <a:gd name="connsiteY51" fmla="*/ 1113112 h 6856957"/>
              <a:gd name="connsiteX52" fmla="*/ 28328 w 6093003"/>
              <a:gd name="connsiteY52" fmla="*/ 629033 h 6856957"/>
              <a:gd name="connsiteX53" fmla="*/ 86136 w 6093003"/>
              <a:gd name="connsiteY53" fmla="*/ 324233 h 6856957"/>
              <a:gd name="connsiteX54" fmla="*/ 176630 w 6093003"/>
              <a:gd name="connsiteY54" fmla="*/ 14999 h 6856957"/>
              <a:gd name="connsiteX55" fmla="*/ 346904 w 6093003"/>
              <a:gd name="connsiteY55" fmla="*/ 11899 h 6856957"/>
              <a:gd name="connsiteX56" fmla="*/ 5079365 w 6093003"/>
              <a:gd name="connsiteY56" fmla="*/ 3435 h 6856957"/>
              <a:gd name="connsiteX57" fmla="*/ 5213870 w 6093003"/>
              <a:gd name="connsiteY57" fmla="*/ 6041 h 6856957"/>
              <a:gd name="connsiteX58" fmla="*/ 5446609 w 6093003"/>
              <a:gd name="connsiteY58" fmla="*/ 11825 h 6856957"/>
              <a:gd name="connsiteX59" fmla="*/ 5521525 w 6093003"/>
              <a:gd name="connsiteY59" fmla="*/ 69472 h 6856957"/>
              <a:gd name="connsiteX60" fmla="*/ 6052968 w 6093003"/>
              <a:gd name="connsiteY60" fmla="*/ 585528 h 6856957"/>
              <a:gd name="connsiteX61" fmla="*/ 6093003 w 6093003"/>
              <a:gd name="connsiteY61" fmla="*/ 632182 h 6856957"/>
              <a:gd name="connsiteX62" fmla="*/ 6073330 w 6093003"/>
              <a:gd name="connsiteY62" fmla="*/ 1044432 h 6856957"/>
              <a:gd name="connsiteX63" fmla="*/ 6003598 w 6093003"/>
              <a:gd name="connsiteY63" fmla="*/ 950404 h 6856957"/>
              <a:gd name="connsiteX64" fmla="*/ 5158930 w 6093003"/>
              <a:gd name="connsiteY64" fmla="*/ 128118 h 6856957"/>
              <a:gd name="connsiteX65" fmla="*/ 5006530 w 6093003"/>
              <a:gd name="connsiteY65" fmla="*/ 19124 h 6856957"/>
              <a:gd name="connsiteX66" fmla="*/ 5050882 w 6093003"/>
              <a:gd name="connsiteY66" fmla="*/ 3463 h 6856957"/>
              <a:gd name="connsiteX67" fmla="*/ 5079365 w 6093003"/>
              <a:gd name="connsiteY67" fmla="*/ 3435 h 6856957"/>
              <a:gd name="connsiteX68" fmla="*/ 2263330 w 6093003"/>
              <a:gd name="connsiteY68" fmla="*/ 0 h 6856957"/>
              <a:gd name="connsiteX69" fmla="*/ 2691086 w 6093003"/>
              <a:gd name="connsiteY69" fmla="*/ 11824 h 6856957"/>
              <a:gd name="connsiteX70" fmla="*/ 2565774 w 6093003"/>
              <a:gd name="connsiteY70" fmla="*/ 122949 h 6856957"/>
              <a:gd name="connsiteX71" fmla="*/ 2277563 w 6093003"/>
              <a:gd name="connsiteY71" fmla="*/ 472462 h 6856957"/>
              <a:gd name="connsiteX72" fmla="*/ 2163224 w 6093003"/>
              <a:gd name="connsiteY72" fmla="*/ 669312 h 6856957"/>
              <a:gd name="connsiteX73" fmla="*/ 1919111 w 6093003"/>
              <a:gd name="connsiteY73" fmla="*/ 1370724 h 6856957"/>
              <a:gd name="connsiteX74" fmla="*/ 1919091 w 6093003"/>
              <a:gd name="connsiteY74" fmla="*/ 2107324 h 6856957"/>
              <a:gd name="connsiteX75" fmla="*/ 2548844 w 6093003"/>
              <a:gd name="connsiteY75" fmla="*/ 3453524 h 6856957"/>
              <a:gd name="connsiteX76" fmla="*/ 3184955 w 6093003"/>
              <a:gd name="connsiteY76" fmla="*/ 4079414 h 6856957"/>
              <a:gd name="connsiteX77" fmla="*/ 4561273 w 6093003"/>
              <a:gd name="connsiteY77" fmla="*/ 4788933 h 6856957"/>
              <a:gd name="connsiteX78" fmla="*/ 5190680 w 6093003"/>
              <a:gd name="connsiteY78" fmla="*/ 4847042 h 6856957"/>
              <a:gd name="connsiteX79" fmla="*/ 5943155 w 6093003"/>
              <a:gd name="connsiteY79" fmla="*/ 4666375 h 6856957"/>
              <a:gd name="connsiteX80" fmla="*/ 6092380 w 6093003"/>
              <a:gd name="connsiteY80" fmla="*/ 4602253 h 6856957"/>
              <a:gd name="connsiteX81" fmla="*/ 6092380 w 6093003"/>
              <a:gd name="connsiteY81" fmla="*/ 4915469 h 6856957"/>
              <a:gd name="connsiteX82" fmla="*/ 5993955 w 6093003"/>
              <a:gd name="connsiteY82" fmla="*/ 4951066 h 6856957"/>
              <a:gd name="connsiteX83" fmla="*/ 5800787 w 6093003"/>
              <a:gd name="connsiteY83" fmla="*/ 5026954 h 6856957"/>
              <a:gd name="connsiteX84" fmla="*/ 5393880 w 6093003"/>
              <a:gd name="connsiteY84" fmla="*/ 5119091 h 6856957"/>
              <a:gd name="connsiteX85" fmla="*/ 4733480 w 6093003"/>
              <a:gd name="connsiteY85" fmla="*/ 5119273 h 6856957"/>
              <a:gd name="connsiteX86" fmla="*/ 3101530 w 6093003"/>
              <a:gd name="connsiteY86" fmla="*/ 4395624 h 6856957"/>
              <a:gd name="connsiteX87" fmla="*/ 1666237 w 6093003"/>
              <a:gd name="connsiteY87" fmla="*/ 2354974 h 6856957"/>
              <a:gd name="connsiteX88" fmla="*/ 1620967 w 6093003"/>
              <a:gd name="connsiteY88" fmla="*/ 1351674 h 6856957"/>
              <a:gd name="connsiteX89" fmla="*/ 2180780 w 6093003"/>
              <a:gd name="connsiteY89" fmla="*/ 101072 h 6856957"/>
            </a:gdLst>
            <a:ahLst/>
            <a:cxnLst/>
            <a:rect l="l" t="t" r="r" b="b"/>
            <a:pathLst>
              <a:path w="6093003" h="6856957">
                <a:moveTo>
                  <a:pt x="3906213" y="1156420"/>
                </a:moveTo>
                <a:cubicBezTo>
                  <a:pt x="3986996" y="1155585"/>
                  <a:pt x="4068368" y="1161522"/>
                  <a:pt x="4123880" y="1174502"/>
                </a:cubicBezTo>
                <a:cubicBezTo>
                  <a:pt x="4415685" y="1242736"/>
                  <a:pt x="4646904" y="1406074"/>
                  <a:pt x="4876589" y="1706235"/>
                </a:cubicBezTo>
                <a:cubicBezTo>
                  <a:pt x="4972001" y="1830922"/>
                  <a:pt x="5089080" y="2027258"/>
                  <a:pt x="5089080" y="2062571"/>
                </a:cubicBezTo>
                <a:cubicBezTo>
                  <a:pt x="5089080" y="2100519"/>
                  <a:pt x="5058042" y="2139417"/>
                  <a:pt x="5012814" y="2158152"/>
                </a:cubicBezTo>
                <a:cubicBezTo>
                  <a:pt x="4958920" y="2180475"/>
                  <a:pt x="4922077" y="2161442"/>
                  <a:pt x="4872341" y="2085583"/>
                </a:cubicBezTo>
                <a:cubicBezTo>
                  <a:pt x="4619585" y="1700074"/>
                  <a:pt x="4486817" y="1575289"/>
                  <a:pt x="4217029" y="1469675"/>
                </a:cubicBezTo>
                <a:cubicBezTo>
                  <a:pt x="4132965" y="1436766"/>
                  <a:pt x="4100340" y="1430729"/>
                  <a:pt x="4006719" y="1430760"/>
                </a:cubicBezTo>
                <a:cubicBezTo>
                  <a:pt x="3881600" y="1430801"/>
                  <a:pt x="3775252" y="1448855"/>
                  <a:pt x="3654173" y="1490610"/>
                </a:cubicBezTo>
                <a:cubicBezTo>
                  <a:pt x="3587906" y="1513463"/>
                  <a:pt x="3559495" y="1532350"/>
                  <a:pt x="3511493" y="1585462"/>
                </a:cubicBezTo>
                <a:cubicBezTo>
                  <a:pt x="3436442" y="1668503"/>
                  <a:pt x="3375802" y="1790074"/>
                  <a:pt x="3363233" y="1882692"/>
                </a:cubicBezTo>
                <a:cubicBezTo>
                  <a:pt x="3325716" y="2159160"/>
                  <a:pt x="3511208" y="2500473"/>
                  <a:pt x="3864948" y="2805865"/>
                </a:cubicBezTo>
                <a:cubicBezTo>
                  <a:pt x="4047490" y="2963458"/>
                  <a:pt x="4229967" y="3075452"/>
                  <a:pt x="4461483" y="3171982"/>
                </a:cubicBezTo>
                <a:cubicBezTo>
                  <a:pt x="4715044" y="3277704"/>
                  <a:pt x="4998750" y="3275898"/>
                  <a:pt x="5237624" y="3167039"/>
                </a:cubicBezTo>
                <a:cubicBezTo>
                  <a:pt x="5437786" y="3075823"/>
                  <a:pt x="5806670" y="2749994"/>
                  <a:pt x="5997737" y="2495645"/>
                </a:cubicBezTo>
                <a:lnTo>
                  <a:pt x="6073330" y="2395016"/>
                </a:lnTo>
                <a:lnTo>
                  <a:pt x="6079881" y="2824874"/>
                </a:lnTo>
                <a:lnTo>
                  <a:pt x="5992562" y="2927607"/>
                </a:lnTo>
                <a:cubicBezTo>
                  <a:pt x="5836153" y="3111627"/>
                  <a:pt x="5727610" y="3192106"/>
                  <a:pt x="5425630" y="3347962"/>
                </a:cubicBezTo>
                <a:cubicBezTo>
                  <a:pt x="5010636" y="3562145"/>
                  <a:pt x="4562334" y="3555682"/>
                  <a:pt x="4136580" y="3329377"/>
                </a:cubicBezTo>
                <a:cubicBezTo>
                  <a:pt x="3893255" y="3200040"/>
                  <a:pt x="3738178" y="3088623"/>
                  <a:pt x="3544348" y="2903884"/>
                </a:cubicBezTo>
                <a:cubicBezTo>
                  <a:pt x="3338441" y="2707634"/>
                  <a:pt x="3216435" y="2530086"/>
                  <a:pt x="3116799" y="2281702"/>
                </a:cubicBezTo>
                <a:lnTo>
                  <a:pt x="3064680" y="2151774"/>
                </a:lnTo>
                <a:lnTo>
                  <a:pt x="3064699" y="1973974"/>
                </a:lnTo>
                <a:cubicBezTo>
                  <a:pt x="3064714" y="1835105"/>
                  <a:pt x="3069706" y="1782270"/>
                  <a:pt x="3087495" y="1732674"/>
                </a:cubicBezTo>
                <a:cubicBezTo>
                  <a:pt x="3119000" y="1644844"/>
                  <a:pt x="3186855" y="1538420"/>
                  <a:pt x="3269770" y="1446796"/>
                </a:cubicBezTo>
                <a:cubicBezTo>
                  <a:pt x="3412316" y="1289277"/>
                  <a:pt x="3510154" y="1227227"/>
                  <a:pt x="3692080" y="1178961"/>
                </a:cubicBezTo>
                <a:cubicBezTo>
                  <a:pt x="3745236" y="1164859"/>
                  <a:pt x="3825430" y="1157254"/>
                  <a:pt x="3906213" y="1156420"/>
                </a:cubicBezTo>
                <a:close/>
                <a:moveTo>
                  <a:pt x="346904" y="11899"/>
                </a:moveTo>
                <a:cubicBezTo>
                  <a:pt x="426709" y="12080"/>
                  <a:pt x="504380" y="13418"/>
                  <a:pt x="504380" y="15743"/>
                </a:cubicBezTo>
                <a:cubicBezTo>
                  <a:pt x="504380" y="17899"/>
                  <a:pt x="487768" y="65179"/>
                  <a:pt x="467465" y="120811"/>
                </a:cubicBezTo>
                <a:cubicBezTo>
                  <a:pt x="329601" y="498567"/>
                  <a:pt x="296080" y="690575"/>
                  <a:pt x="296920" y="1097674"/>
                </a:cubicBezTo>
                <a:cubicBezTo>
                  <a:pt x="297564" y="1409733"/>
                  <a:pt x="307256" y="1508434"/>
                  <a:pt x="364887" y="1789824"/>
                </a:cubicBezTo>
                <a:cubicBezTo>
                  <a:pt x="445858" y="2185172"/>
                  <a:pt x="676875" y="2772712"/>
                  <a:pt x="916677" y="3193174"/>
                </a:cubicBezTo>
                <a:cubicBezTo>
                  <a:pt x="1094216" y="3504466"/>
                  <a:pt x="1414119" y="3965778"/>
                  <a:pt x="1652062" y="4253624"/>
                </a:cubicBezTo>
                <a:cubicBezTo>
                  <a:pt x="2380119" y="5134376"/>
                  <a:pt x="3030601" y="5722465"/>
                  <a:pt x="3685730" y="6092228"/>
                </a:cubicBezTo>
                <a:cubicBezTo>
                  <a:pt x="3926007" y="6227843"/>
                  <a:pt x="4262304" y="6371657"/>
                  <a:pt x="4430363" y="6410662"/>
                </a:cubicBezTo>
                <a:cubicBezTo>
                  <a:pt x="4974079" y="6536854"/>
                  <a:pt x="5384151" y="6546152"/>
                  <a:pt x="5863780" y="6443163"/>
                </a:cubicBezTo>
                <a:cubicBezTo>
                  <a:pt x="5944108" y="6425915"/>
                  <a:pt x="6028404" y="6411273"/>
                  <a:pt x="6051105" y="6410626"/>
                </a:cubicBezTo>
                <a:lnTo>
                  <a:pt x="6092380" y="6409449"/>
                </a:lnTo>
                <a:lnTo>
                  <a:pt x="6092380" y="6587981"/>
                </a:lnTo>
                <a:cubicBezTo>
                  <a:pt x="6092380" y="6764501"/>
                  <a:pt x="6092058" y="6766519"/>
                  <a:pt x="6063805" y="6767041"/>
                </a:cubicBezTo>
                <a:cubicBezTo>
                  <a:pt x="6048089" y="6767332"/>
                  <a:pt x="5992368" y="6776546"/>
                  <a:pt x="5939980" y="6787516"/>
                </a:cubicBezTo>
                <a:cubicBezTo>
                  <a:pt x="5686067" y="6840687"/>
                  <a:pt x="5517943" y="6856957"/>
                  <a:pt x="5222430" y="6856957"/>
                </a:cubicBezTo>
                <a:cubicBezTo>
                  <a:pt x="4998174" y="6856957"/>
                  <a:pt x="4891984" y="6851222"/>
                  <a:pt x="4765230" y="6832262"/>
                </a:cubicBezTo>
                <a:cubicBezTo>
                  <a:pt x="4553205" y="6800546"/>
                  <a:pt x="4333170" y="6750869"/>
                  <a:pt x="4233835" y="6712290"/>
                </a:cubicBezTo>
                <a:cubicBezTo>
                  <a:pt x="4190822" y="6695585"/>
                  <a:pt x="4111726" y="6667332"/>
                  <a:pt x="4058065" y="6649507"/>
                </a:cubicBezTo>
                <a:cubicBezTo>
                  <a:pt x="3807407" y="6566241"/>
                  <a:pt x="3287993" y="6270977"/>
                  <a:pt x="2974530" y="6033564"/>
                </a:cubicBezTo>
                <a:cubicBezTo>
                  <a:pt x="2231888" y="5471098"/>
                  <a:pt x="1333121" y="4472323"/>
                  <a:pt x="807113" y="3624974"/>
                </a:cubicBezTo>
                <a:cubicBezTo>
                  <a:pt x="463174" y="3070923"/>
                  <a:pt x="196964" y="2470071"/>
                  <a:pt x="117595" y="2068695"/>
                </a:cubicBezTo>
                <a:cubicBezTo>
                  <a:pt x="107178" y="2016017"/>
                  <a:pt x="84609" y="1913147"/>
                  <a:pt x="67442" y="1840095"/>
                </a:cubicBezTo>
                <a:cubicBezTo>
                  <a:pt x="25178" y="1660247"/>
                  <a:pt x="10230" y="1492098"/>
                  <a:pt x="2813" y="1113112"/>
                </a:cubicBezTo>
                <a:cubicBezTo>
                  <a:pt x="-3129" y="809443"/>
                  <a:pt x="-1809" y="784397"/>
                  <a:pt x="28328" y="629033"/>
                </a:cubicBezTo>
                <a:cubicBezTo>
                  <a:pt x="45808" y="538920"/>
                  <a:pt x="71822" y="401760"/>
                  <a:pt x="86136" y="324233"/>
                </a:cubicBezTo>
                <a:cubicBezTo>
                  <a:pt x="114845" y="168745"/>
                  <a:pt x="158395" y="19927"/>
                  <a:pt x="176630" y="14999"/>
                </a:cubicBezTo>
                <a:cubicBezTo>
                  <a:pt x="185162" y="12694"/>
                  <a:pt x="267100" y="11717"/>
                  <a:pt x="346904" y="11899"/>
                </a:cubicBezTo>
                <a:close/>
                <a:moveTo>
                  <a:pt x="5079365" y="3435"/>
                </a:moveTo>
                <a:cubicBezTo>
                  <a:pt x="5111586" y="3652"/>
                  <a:pt x="5155374" y="4587"/>
                  <a:pt x="5213870" y="6041"/>
                </a:cubicBezTo>
                <a:lnTo>
                  <a:pt x="5446609" y="11825"/>
                </a:lnTo>
                <a:lnTo>
                  <a:pt x="5521525" y="69472"/>
                </a:lnTo>
                <a:cubicBezTo>
                  <a:pt x="5650842" y="168978"/>
                  <a:pt x="5918803" y="429182"/>
                  <a:pt x="6052968" y="585528"/>
                </a:cubicBezTo>
                <a:lnTo>
                  <a:pt x="6093003" y="632182"/>
                </a:lnTo>
                <a:lnTo>
                  <a:pt x="6073330" y="1044432"/>
                </a:lnTo>
                <a:lnTo>
                  <a:pt x="6003598" y="950404"/>
                </a:lnTo>
                <a:cubicBezTo>
                  <a:pt x="5791956" y="665020"/>
                  <a:pt x="5459672" y="341541"/>
                  <a:pt x="5158930" y="128118"/>
                </a:cubicBezTo>
                <a:cubicBezTo>
                  <a:pt x="5089080" y="78549"/>
                  <a:pt x="5020500" y="29501"/>
                  <a:pt x="5006530" y="19124"/>
                </a:cubicBezTo>
                <a:cubicBezTo>
                  <a:pt x="4992344" y="8586"/>
                  <a:pt x="4995639" y="4091"/>
                  <a:pt x="5050882" y="3463"/>
                </a:cubicBezTo>
                <a:cubicBezTo>
                  <a:pt x="5059169" y="3369"/>
                  <a:pt x="5068624" y="3362"/>
                  <a:pt x="5079365" y="3435"/>
                </a:cubicBezTo>
                <a:close/>
                <a:moveTo>
                  <a:pt x="2263330" y="0"/>
                </a:moveTo>
                <a:lnTo>
                  <a:pt x="2691086" y="11824"/>
                </a:lnTo>
                <a:lnTo>
                  <a:pt x="2565774" y="122949"/>
                </a:lnTo>
                <a:cubicBezTo>
                  <a:pt x="2429465" y="243827"/>
                  <a:pt x="2350902" y="339100"/>
                  <a:pt x="2277563" y="472462"/>
                </a:cubicBezTo>
                <a:cubicBezTo>
                  <a:pt x="2251556" y="519755"/>
                  <a:pt x="2200103" y="608338"/>
                  <a:pt x="2163224" y="669312"/>
                </a:cubicBezTo>
                <a:cubicBezTo>
                  <a:pt x="2056664" y="845494"/>
                  <a:pt x="1967653" y="1101249"/>
                  <a:pt x="1919111" y="1370724"/>
                </a:cubicBezTo>
                <a:cubicBezTo>
                  <a:pt x="1888578" y="1540222"/>
                  <a:pt x="1888567" y="1941112"/>
                  <a:pt x="1919091" y="2107324"/>
                </a:cubicBezTo>
                <a:cubicBezTo>
                  <a:pt x="2006722" y="2584501"/>
                  <a:pt x="2219077" y="3038445"/>
                  <a:pt x="2548844" y="3453524"/>
                </a:cubicBezTo>
                <a:cubicBezTo>
                  <a:pt x="2692613" y="3634487"/>
                  <a:pt x="2991399" y="3928472"/>
                  <a:pt x="3184955" y="4079414"/>
                </a:cubicBezTo>
                <a:cubicBezTo>
                  <a:pt x="3639609" y="4433969"/>
                  <a:pt x="4051592" y="4646355"/>
                  <a:pt x="4561273" y="4788933"/>
                </a:cubicBezTo>
                <a:cubicBezTo>
                  <a:pt x="4767422" y="4846601"/>
                  <a:pt x="4879407" y="4856939"/>
                  <a:pt x="5190680" y="4847042"/>
                </a:cubicBezTo>
                <a:cubicBezTo>
                  <a:pt x="5468626" y="4838204"/>
                  <a:pt x="5637793" y="4797588"/>
                  <a:pt x="5943155" y="4666375"/>
                </a:cubicBezTo>
                <a:lnTo>
                  <a:pt x="6092380" y="4602253"/>
                </a:lnTo>
                <a:lnTo>
                  <a:pt x="6092380" y="4915469"/>
                </a:lnTo>
                <a:lnTo>
                  <a:pt x="5993955" y="4951066"/>
                </a:lnTo>
                <a:cubicBezTo>
                  <a:pt x="5939821" y="4970644"/>
                  <a:pt x="5852896" y="5004794"/>
                  <a:pt x="5800787" y="5026954"/>
                </a:cubicBezTo>
                <a:cubicBezTo>
                  <a:pt x="5711574" y="5064894"/>
                  <a:pt x="5657638" y="5077107"/>
                  <a:pt x="5393880" y="5119091"/>
                </a:cubicBezTo>
                <a:cubicBezTo>
                  <a:pt x="5254694" y="5141246"/>
                  <a:pt x="4873669" y="5141351"/>
                  <a:pt x="4733480" y="5119273"/>
                </a:cubicBezTo>
                <a:cubicBezTo>
                  <a:pt x="4168621" y="5030315"/>
                  <a:pt x="3631819" y="4792283"/>
                  <a:pt x="3101530" y="4395624"/>
                </a:cubicBezTo>
                <a:cubicBezTo>
                  <a:pt x="2358060" y="3839505"/>
                  <a:pt x="1848135" y="3114511"/>
                  <a:pt x="1666237" y="2354974"/>
                </a:cubicBezTo>
                <a:cubicBezTo>
                  <a:pt x="1589888" y="2036172"/>
                  <a:pt x="1573299" y="1668516"/>
                  <a:pt x="1620967" y="1351674"/>
                </a:cubicBezTo>
                <a:cubicBezTo>
                  <a:pt x="1688749" y="901130"/>
                  <a:pt x="1884499" y="463832"/>
                  <a:pt x="2180780" y="101072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0" y="5838092"/>
            <a:ext cx="968627" cy="1019907"/>
          </a:xfrm>
          <a:custGeom>
            <a:avLst/>
            <a:gdLst>
              <a:gd name="connsiteX0" fmla="*/ 1908175 w 6477000"/>
              <a:gd name="connsiteY0" fmla="*/ 2356565 h 6819900"/>
              <a:gd name="connsiteX1" fmla="*/ 1727200 w 6477000"/>
              <a:gd name="connsiteY1" fmla="*/ 2404514 h 6819900"/>
              <a:gd name="connsiteX2" fmla="*/ 908050 w 6477000"/>
              <a:gd name="connsiteY2" fmla="*/ 2900950 h 6819900"/>
              <a:gd name="connsiteX3" fmla="*/ 607708 w 6477000"/>
              <a:gd name="connsiteY3" fmla="*/ 3320189 h 6819900"/>
              <a:gd name="connsiteX4" fmla="*/ 797751 w 6477000"/>
              <a:gd name="connsiteY4" fmla="*/ 3709231 h 6819900"/>
              <a:gd name="connsiteX5" fmla="*/ 1285666 w 6477000"/>
              <a:gd name="connsiteY5" fmla="*/ 3598174 h 6819900"/>
              <a:gd name="connsiteX6" fmla="*/ 1630140 w 6477000"/>
              <a:gd name="connsiteY6" fmla="*/ 3260731 h 6819900"/>
              <a:gd name="connsiteX7" fmla="*/ 1893252 w 6477000"/>
              <a:gd name="connsiteY7" fmla="*/ 2533650 h 6819900"/>
              <a:gd name="connsiteX8" fmla="*/ 1923991 w 6477000"/>
              <a:gd name="connsiteY8" fmla="*/ 2365375 h 6819900"/>
              <a:gd name="connsiteX9" fmla="*/ 1908175 w 6477000"/>
              <a:gd name="connsiteY9" fmla="*/ 2356565 h 6819900"/>
              <a:gd name="connsiteX10" fmla="*/ 5224 w 6477000"/>
              <a:gd name="connsiteY10" fmla="*/ 0 h 6819900"/>
              <a:gd name="connsiteX11" fmla="*/ 396590 w 6477000"/>
              <a:gd name="connsiteY11" fmla="*/ 96531 h 6819900"/>
              <a:gd name="connsiteX12" fmla="*/ 1562981 w 6477000"/>
              <a:gd name="connsiteY12" fmla="*/ 813681 h 6819900"/>
              <a:gd name="connsiteX13" fmla="*/ 2003442 w 6477000"/>
              <a:gd name="connsiteY13" fmla="*/ 1536707 h 6819900"/>
              <a:gd name="connsiteX14" fmla="*/ 2112114 w 6477000"/>
              <a:gd name="connsiteY14" fmla="*/ 1998635 h 6819900"/>
              <a:gd name="connsiteX15" fmla="*/ 2114550 w 6477000"/>
              <a:gd name="connsiteY15" fmla="*/ 2089150 h 6819900"/>
              <a:gd name="connsiteX16" fmla="*/ 2216150 w 6477000"/>
              <a:gd name="connsiteY16" fmla="*/ 2082800 h 6819900"/>
              <a:gd name="connsiteX17" fmla="*/ 2609850 w 6477000"/>
              <a:gd name="connsiteY17" fmla="*/ 2077655 h 6819900"/>
              <a:gd name="connsiteX18" fmla="*/ 3060700 w 6477000"/>
              <a:gd name="connsiteY18" fmla="*/ 2106741 h 6819900"/>
              <a:gd name="connsiteX19" fmla="*/ 5080000 w 6477000"/>
              <a:gd name="connsiteY19" fmla="*/ 3126865 h 6819900"/>
              <a:gd name="connsiteX20" fmla="*/ 6316632 w 6477000"/>
              <a:gd name="connsiteY20" fmla="*/ 5226050 h 6819900"/>
              <a:gd name="connsiteX21" fmla="*/ 6477000 w 6477000"/>
              <a:gd name="connsiteY21" fmla="*/ 6460397 h 6819900"/>
              <a:gd name="connsiteX22" fmla="*/ 6477000 w 6477000"/>
              <a:gd name="connsiteY22" fmla="*/ 6819900 h 6819900"/>
              <a:gd name="connsiteX23" fmla="*/ 6267450 w 6477000"/>
              <a:gd name="connsiteY23" fmla="*/ 6807188 h 6819900"/>
              <a:gd name="connsiteX24" fmla="*/ 6266938 w 6477000"/>
              <a:gd name="connsiteY24" fmla="*/ 6530970 h 6819900"/>
              <a:gd name="connsiteX25" fmla="*/ 6095312 w 6477000"/>
              <a:gd name="connsiteY25" fmla="*/ 5185180 h 6819900"/>
              <a:gd name="connsiteX26" fmla="*/ 6018402 w 6477000"/>
              <a:gd name="connsiteY26" fmla="*/ 4937313 h 6819900"/>
              <a:gd name="connsiteX27" fmla="*/ 5549796 w 6477000"/>
              <a:gd name="connsiteY27" fmla="*/ 3988405 h 6819900"/>
              <a:gd name="connsiteX28" fmla="*/ 5069791 w 6477000"/>
              <a:gd name="connsiteY28" fmla="*/ 3398936 h 6819900"/>
              <a:gd name="connsiteX29" fmla="*/ 4620066 w 6477000"/>
              <a:gd name="connsiteY29" fmla="*/ 3007186 h 6819900"/>
              <a:gd name="connsiteX30" fmla="*/ 2921527 w 6477000"/>
              <a:gd name="connsiteY30" fmla="*/ 2299138 h 6819900"/>
              <a:gd name="connsiteX31" fmla="*/ 2157710 w 6477000"/>
              <a:gd name="connsiteY31" fmla="*/ 2311455 h 6819900"/>
              <a:gd name="connsiteX32" fmla="*/ 2122258 w 6477000"/>
              <a:gd name="connsiteY32" fmla="*/ 2454044 h 6819900"/>
              <a:gd name="connsiteX33" fmla="*/ 1807757 w 6477000"/>
              <a:gd name="connsiteY33" fmla="*/ 3379875 h 6819900"/>
              <a:gd name="connsiteX34" fmla="*/ 1487696 w 6477000"/>
              <a:gd name="connsiteY34" fmla="*/ 3713668 h 6819900"/>
              <a:gd name="connsiteX35" fmla="*/ 921493 w 6477000"/>
              <a:gd name="connsiteY35" fmla="*/ 3924300 h 6819900"/>
              <a:gd name="connsiteX36" fmla="*/ 499061 w 6477000"/>
              <a:gd name="connsiteY36" fmla="*/ 3780858 h 6819900"/>
              <a:gd name="connsiteX37" fmla="*/ 419459 w 6477000"/>
              <a:gd name="connsiteY37" fmla="*/ 3246806 h 6819900"/>
              <a:gd name="connsiteX38" fmla="*/ 954428 w 6477000"/>
              <a:gd name="connsiteY38" fmla="*/ 2589002 h 6819900"/>
              <a:gd name="connsiteX39" fmla="*/ 1857320 w 6477000"/>
              <a:gd name="connsiteY39" fmla="*/ 2169844 h 6819900"/>
              <a:gd name="connsiteX40" fmla="*/ 1917700 w 6477000"/>
              <a:gd name="connsiteY40" fmla="*/ 2156895 h 6819900"/>
              <a:gd name="connsiteX41" fmla="*/ 1911122 w 6477000"/>
              <a:gd name="connsiteY41" fmla="*/ 2103973 h 6819900"/>
              <a:gd name="connsiteX42" fmla="*/ 1640139 w 6477000"/>
              <a:gd name="connsiteY42" fmla="*/ 1234039 h 6819900"/>
              <a:gd name="connsiteX43" fmla="*/ 676886 w 6477000"/>
              <a:gd name="connsiteY43" fmla="*/ 394273 h 6819900"/>
              <a:gd name="connsiteX44" fmla="*/ 28575 w 6477000"/>
              <a:gd name="connsiteY44" fmla="*/ 178145 h 6819900"/>
              <a:gd name="connsiteX45" fmla="*/ 0 w 6477000"/>
              <a:gd name="connsiteY45" fmla="*/ 88658 h 6819900"/>
              <a:gd name="connsiteX46" fmla="*/ 5224 w 6477000"/>
              <a:gd name="connsiteY46" fmla="*/ 0 h 6819900"/>
            </a:gdLst>
            <a:ahLst/>
            <a:cxnLst/>
            <a:rect l="l" t="t" r="r" b="b"/>
            <a:pathLst>
              <a:path w="6477000" h="6819900">
                <a:moveTo>
                  <a:pt x="1908175" y="2356565"/>
                </a:moveTo>
                <a:cubicBezTo>
                  <a:pt x="1895951" y="2353466"/>
                  <a:pt x="1814513" y="2375043"/>
                  <a:pt x="1727200" y="2404514"/>
                </a:cubicBezTo>
                <a:cubicBezTo>
                  <a:pt x="1380677" y="2521476"/>
                  <a:pt x="1140356" y="2667120"/>
                  <a:pt x="908050" y="2900950"/>
                </a:cubicBezTo>
                <a:cubicBezTo>
                  <a:pt x="756770" y="3053223"/>
                  <a:pt x="745110" y="3069499"/>
                  <a:pt x="607708" y="3320189"/>
                </a:cubicBezTo>
                <a:cubicBezTo>
                  <a:pt x="515590" y="3488258"/>
                  <a:pt x="603872" y="3668981"/>
                  <a:pt x="797751" y="3709231"/>
                </a:cubicBezTo>
                <a:cubicBezTo>
                  <a:pt x="946624" y="3740136"/>
                  <a:pt x="1162683" y="3690958"/>
                  <a:pt x="1285666" y="3598174"/>
                </a:cubicBezTo>
                <a:cubicBezTo>
                  <a:pt x="1367965" y="3536084"/>
                  <a:pt x="1552762" y="3355059"/>
                  <a:pt x="1630140" y="3260731"/>
                </a:cubicBezTo>
                <a:cubicBezTo>
                  <a:pt x="1735305" y="3132530"/>
                  <a:pt x="1852875" y="2807638"/>
                  <a:pt x="1893252" y="2533650"/>
                </a:cubicBezTo>
                <a:cubicBezTo>
                  <a:pt x="1906634" y="2442845"/>
                  <a:pt x="1920467" y="2367121"/>
                  <a:pt x="1923991" y="2365375"/>
                </a:cubicBezTo>
                <a:cubicBezTo>
                  <a:pt x="1927516" y="2363629"/>
                  <a:pt x="1920399" y="2359664"/>
                  <a:pt x="1908175" y="2356565"/>
                </a:cubicBezTo>
                <a:close/>
                <a:moveTo>
                  <a:pt x="5224" y="0"/>
                </a:moveTo>
                <a:cubicBezTo>
                  <a:pt x="19665" y="0"/>
                  <a:pt x="293555" y="67556"/>
                  <a:pt x="396590" y="96531"/>
                </a:cubicBezTo>
                <a:cubicBezTo>
                  <a:pt x="824301" y="216813"/>
                  <a:pt x="1286576" y="501041"/>
                  <a:pt x="1562981" y="813681"/>
                </a:cubicBezTo>
                <a:cubicBezTo>
                  <a:pt x="1761684" y="1038433"/>
                  <a:pt x="1938800" y="1329173"/>
                  <a:pt x="2003442" y="1536707"/>
                </a:cubicBezTo>
                <a:cubicBezTo>
                  <a:pt x="2075455" y="1767904"/>
                  <a:pt x="2109837" y="1914051"/>
                  <a:pt x="2112114" y="1998635"/>
                </a:cubicBezTo>
                <a:lnTo>
                  <a:pt x="2114550" y="2089150"/>
                </a:lnTo>
                <a:lnTo>
                  <a:pt x="2216150" y="2082800"/>
                </a:lnTo>
                <a:cubicBezTo>
                  <a:pt x="2272030" y="2079308"/>
                  <a:pt x="2449195" y="2076992"/>
                  <a:pt x="2609850" y="2077655"/>
                </a:cubicBezTo>
                <a:cubicBezTo>
                  <a:pt x="2850067" y="2078646"/>
                  <a:pt x="2930147" y="2083812"/>
                  <a:pt x="3060700" y="2106741"/>
                </a:cubicBezTo>
                <a:cubicBezTo>
                  <a:pt x="3817114" y="2239588"/>
                  <a:pt x="4461182" y="2564963"/>
                  <a:pt x="5080000" y="3126865"/>
                </a:cubicBezTo>
                <a:cubicBezTo>
                  <a:pt x="5673415" y="3665701"/>
                  <a:pt x="6109118" y="4405309"/>
                  <a:pt x="6316632" y="5226050"/>
                </a:cubicBezTo>
                <a:cubicBezTo>
                  <a:pt x="6449604" y="5751970"/>
                  <a:pt x="6477000" y="5962838"/>
                  <a:pt x="6477000" y="6460397"/>
                </a:cubicBezTo>
                <a:lnTo>
                  <a:pt x="6477000" y="6819900"/>
                </a:lnTo>
                <a:lnTo>
                  <a:pt x="6267450" y="6807188"/>
                </a:lnTo>
                <a:lnTo>
                  <a:pt x="6266938" y="6530970"/>
                </a:lnTo>
                <a:cubicBezTo>
                  <a:pt x="6265986" y="6014919"/>
                  <a:pt x="6203782" y="5527173"/>
                  <a:pt x="6095312" y="5185180"/>
                </a:cubicBezTo>
                <a:cubicBezTo>
                  <a:pt x="6073642" y="5116853"/>
                  <a:pt x="6039032" y="5005313"/>
                  <a:pt x="6018402" y="4937313"/>
                </a:cubicBezTo>
                <a:cubicBezTo>
                  <a:pt x="5941959" y="4685324"/>
                  <a:pt x="5727554" y="4251163"/>
                  <a:pt x="5549796" y="3988405"/>
                </a:cubicBezTo>
                <a:cubicBezTo>
                  <a:pt x="5397422" y="3763170"/>
                  <a:pt x="5249531" y="3581551"/>
                  <a:pt x="5069791" y="3398936"/>
                </a:cubicBezTo>
                <a:cubicBezTo>
                  <a:pt x="4893085" y="3219402"/>
                  <a:pt x="4815779" y="3152061"/>
                  <a:pt x="4620066" y="3007186"/>
                </a:cubicBezTo>
                <a:cubicBezTo>
                  <a:pt x="4081384" y="2608429"/>
                  <a:pt x="3454951" y="2347296"/>
                  <a:pt x="2921527" y="2299138"/>
                </a:cubicBezTo>
                <a:cubicBezTo>
                  <a:pt x="2673983" y="2276789"/>
                  <a:pt x="2202906" y="2284386"/>
                  <a:pt x="2157710" y="2311455"/>
                </a:cubicBezTo>
                <a:cubicBezTo>
                  <a:pt x="2143013" y="2320258"/>
                  <a:pt x="2133179" y="2359809"/>
                  <a:pt x="2122258" y="2454044"/>
                </a:cubicBezTo>
                <a:cubicBezTo>
                  <a:pt x="2080569" y="2813772"/>
                  <a:pt x="2001883" y="3045407"/>
                  <a:pt x="1807757" y="3379875"/>
                </a:cubicBezTo>
                <a:cubicBezTo>
                  <a:pt x="1752714" y="3474711"/>
                  <a:pt x="1735124" y="3493056"/>
                  <a:pt x="1487696" y="3713668"/>
                </a:cubicBezTo>
                <a:cubicBezTo>
                  <a:pt x="1336310" y="3848646"/>
                  <a:pt x="1132944" y="3924300"/>
                  <a:pt x="921493" y="3924300"/>
                </a:cubicBezTo>
                <a:cubicBezTo>
                  <a:pt x="739611" y="3924300"/>
                  <a:pt x="605141" y="3878639"/>
                  <a:pt x="499061" y="3780858"/>
                </a:cubicBezTo>
                <a:cubicBezTo>
                  <a:pt x="360454" y="3653094"/>
                  <a:pt x="333957" y="3475329"/>
                  <a:pt x="419459" y="3246806"/>
                </a:cubicBezTo>
                <a:cubicBezTo>
                  <a:pt x="489273" y="3060212"/>
                  <a:pt x="771584" y="2713079"/>
                  <a:pt x="954428" y="2589002"/>
                </a:cubicBezTo>
                <a:cubicBezTo>
                  <a:pt x="1256525" y="2384000"/>
                  <a:pt x="1598064" y="2225445"/>
                  <a:pt x="1857320" y="2169844"/>
                </a:cubicBezTo>
                <a:lnTo>
                  <a:pt x="1917700" y="2156895"/>
                </a:lnTo>
                <a:lnTo>
                  <a:pt x="1911122" y="2103973"/>
                </a:lnTo>
                <a:cubicBezTo>
                  <a:pt x="1861787" y="1707037"/>
                  <a:pt x="1789234" y="1474121"/>
                  <a:pt x="1640139" y="1234039"/>
                </a:cubicBezTo>
                <a:cubicBezTo>
                  <a:pt x="1415703" y="872637"/>
                  <a:pt x="1118109" y="613194"/>
                  <a:pt x="676886" y="394273"/>
                </a:cubicBezTo>
                <a:cubicBezTo>
                  <a:pt x="541900" y="327298"/>
                  <a:pt x="100777" y="180240"/>
                  <a:pt x="28575" y="178145"/>
                </a:cubicBezTo>
                <a:cubicBezTo>
                  <a:pt x="1750" y="177367"/>
                  <a:pt x="0" y="171887"/>
                  <a:pt x="0" y="88658"/>
                </a:cubicBezTo>
                <a:cubicBezTo>
                  <a:pt x="0" y="39896"/>
                  <a:pt x="2351" y="0"/>
                  <a:pt x="5224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343086" y="4155311"/>
            <a:ext cx="5814646" cy="911789"/>
          </a:xfrm>
          <a:custGeom>
            <a:avLst/>
            <a:gdLst/>
            <a:ahLst/>
            <a:cxnLst/>
            <a:rect l="0" t="0" r="0" b="0"/>
            <a:pathLst>
              <a:path w="12199600" h="2562663">
                <a:moveTo>
                  <a:pt x="7151349" y="5844"/>
                </a:moveTo>
                <a:cubicBezTo>
                  <a:pt x="6786084" y="15740"/>
                  <a:pt x="6110278" y="38675"/>
                  <a:pt x="5874999" y="49159"/>
                </a:cubicBezTo>
                <a:cubicBezTo>
                  <a:pt x="5245639" y="77204"/>
                  <a:pt x="5044585" y="86863"/>
                  <a:pt x="4839949" y="98887"/>
                </a:cubicBezTo>
                <a:cubicBezTo>
                  <a:pt x="4721204" y="105864"/>
                  <a:pt x="4472602" y="120319"/>
                  <a:pt x="4287499" y="131010"/>
                </a:cubicBezTo>
                <a:cubicBezTo>
                  <a:pt x="3919219" y="152282"/>
                  <a:pt x="3500784" y="178745"/>
                  <a:pt x="3087349" y="206912"/>
                </a:cubicBezTo>
                <a:cubicBezTo>
                  <a:pt x="2940664" y="216905"/>
                  <a:pt x="2686347" y="234244"/>
                  <a:pt x="2522199" y="245442"/>
                </a:cubicBezTo>
                <a:cubicBezTo>
                  <a:pt x="2140732" y="271466"/>
                  <a:pt x="1879128" y="313138"/>
                  <a:pt x="1734931" y="370849"/>
                </a:cubicBezTo>
                <a:cubicBezTo>
                  <a:pt x="1648258" y="405538"/>
                  <a:pt x="1590373" y="418291"/>
                  <a:pt x="1442699" y="435237"/>
                </a:cubicBezTo>
                <a:cubicBezTo>
                  <a:pt x="964741" y="490084"/>
                  <a:pt x="650290" y="534381"/>
                  <a:pt x="529311" y="563907"/>
                </a:cubicBezTo>
                <a:cubicBezTo>
                  <a:pt x="456525" y="581671"/>
                  <a:pt x="347940" y="607802"/>
                  <a:pt x="288011" y="621976"/>
                </a:cubicBezTo>
                <a:cubicBezTo>
                  <a:pt x="157263" y="652899"/>
                  <a:pt x="60081" y="698693"/>
                  <a:pt x="29824" y="743638"/>
                </a:cubicBezTo>
                <a:cubicBezTo>
                  <a:pt x="0" y="787939"/>
                  <a:pt x="0" y="887815"/>
                  <a:pt x="29824" y="915214"/>
                </a:cubicBezTo>
                <a:cubicBezTo>
                  <a:pt x="66688" y="949081"/>
                  <a:pt x="129457" y="973785"/>
                  <a:pt x="217675" y="989148"/>
                </a:cubicBezTo>
                <a:cubicBezTo>
                  <a:pt x="284868" y="1000849"/>
                  <a:pt x="299817" y="1007597"/>
                  <a:pt x="293723" y="1023478"/>
                </a:cubicBezTo>
                <a:cubicBezTo>
                  <a:pt x="263597" y="1101985"/>
                  <a:pt x="262402" y="1183348"/>
                  <a:pt x="290320" y="1255123"/>
                </a:cubicBezTo>
                <a:cubicBezTo>
                  <a:pt x="304305" y="1291075"/>
                  <a:pt x="382803" y="1355326"/>
                  <a:pt x="460045" y="1394044"/>
                </a:cubicBezTo>
                <a:cubicBezTo>
                  <a:pt x="512570" y="1420373"/>
                  <a:pt x="578575" y="1439398"/>
                  <a:pt x="663245" y="1452614"/>
                </a:cubicBezTo>
                <a:cubicBezTo>
                  <a:pt x="867129" y="1484438"/>
                  <a:pt x="885570" y="1492765"/>
                  <a:pt x="911278" y="1564620"/>
                </a:cubicBezTo>
                <a:cubicBezTo>
                  <a:pt x="958643" y="1697009"/>
                  <a:pt x="1039476" y="1772934"/>
                  <a:pt x="1192432" y="1828705"/>
                </a:cubicBezTo>
                <a:lnTo>
                  <a:pt x="1267261" y="1855988"/>
                </a:lnTo>
                <a:lnTo>
                  <a:pt x="1189583" y="1884115"/>
                </a:lnTo>
                <a:cubicBezTo>
                  <a:pt x="1057390" y="1931981"/>
                  <a:pt x="988482" y="1989660"/>
                  <a:pt x="921069" y="2108873"/>
                </a:cubicBezTo>
                <a:cubicBezTo>
                  <a:pt x="843816" y="2245487"/>
                  <a:pt x="948772" y="2467580"/>
                  <a:pt x="1124368" y="2539070"/>
                </a:cubicBezTo>
                <a:cubicBezTo>
                  <a:pt x="1173057" y="2558893"/>
                  <a:pt x="1216950" y="2562662"/>
                  <a:pt x="1398249" y="2562592"/>
                </a:cubicBezTo>
                <a:cubicBezTo>
                  <a:pt x="1596717" y="2562514"/>
                  <a:pt x="1797843" y="2547185"/>
                  <a:pt x="2477749" y="2480315"/>
                </a:cubicBezTo>
                <a:cubicBezTo>
                  <a:pt x="3910098" y="2339441"/>
                  <a:pt x="5899124" y="2289937"/>
                  <a:pt x="9604286" y="2302944"/>
                </a:cubicBezTo>
                <a:cubicBezTo>
                  <a:pt x="11287188" y="2308851"/>
                  <a:pt x="11308936" y="2308611"/>
                  <a:pt x="11391109" y="2283231"/>
                </a:cubicBezTo>
                <a:cubicBezTo>
                  <a:pt x="11492471" y="2251923"/>
                  <a:pt x="11601133" y="2159884"/>
                  <a:pt x="11634148" y="2077373"/>
                </a:cubicBezTo>
                <a:cubicBezTo>
                  <a:pt x="11662782" y="2005809"/>
                  <a:pt x="11662651" y="1902568"/>
                  <a:pt x="11633851" y="1842505"/>
                </a:cubicBezTo>
                <a:cubicBezTo>
                  <a:pt x="11581422" y="1733171"/>
                  <a:pt x="11518409" y="1676399"/>
                  <a:pt x="11388523" y="1621480"/>
                </a:cubicBezTo>
                <a:cubicBezTo>
                  <a:pt x="11324866" y="1594564"/>
                  <a:pt x="10966939" y="1550603"/>
                  <a:pt x="10780374" y="1546787"/>
                </a:cubicBezTo>
                <a:cubicBezTo>
                  <a:pt x="10718147" y="1545514"/>
                  <a:pt x="10675599" y="1539317"/>
                  <a:pt x="10675599" y="1531526"/>
                </a:cubicBezTo>
                <a:cubicBezTo>
                  <a:pt x="10675599" y="1522714"/>
                  <a:pt x="10785050" y="1519961"/>
                  <a:pt x="11008974" y="1523141"/>
                </a:cubicBezTo>
                <a:cubicBezTo>
                  <a:pt x="11667991" y="1532497"/>
                  <a:pt x="11868985" y="1528629"/>
                  <a:pt x="11952957" y="1504972"/>
                </a:cubicBezTo>
                <a:cubicBezTo>
                  <a:pt x="12042938" y="1479622"/>
                  <a:pt x="12118218" y="1420917"/>
                  <a:pt x="12166591" y="1338374"/>
                </a:cubicBezTo>
                <a:cubicBezTo>
                  <a:pt x="12195393" y="1289228"/>
                  <a:pt x="12199599" y="1267756"/>
                  <a:pt x="12199599" y="1169867"/>
                </a:cubicBezTo>
                <a:cubicBezTo>
                  <a:pt x="12199599" y="1061014"/>
                  <a:pt x="12198182" y="1055614"/>
                  <a:pt x="12151860" y="987979"/>
                </a:cubicBezTo>
                <a:cubicBezTo>
                  <a:pt x="12057649" y="850420"/>
                  <a:pt x="11920967" y="794803"/>
                  <a:pt x="11596349" y="761939"/>
                </a:cubicBezTo>
                <a:cubicBezTo>
                  <a:pt x="11404092" y="742475"/>
                  <a:pt x="11376834" y="737274"/>
                  <a:pt x="11424899" y="729222"/>
                </a:cubicBezTo>
                <a:cubicBezTo>
                  <a:pt x="11502456" y="716230"/>
                  <a:pt x="11561747" y="697610"/>
                  <a:pt x="11618587" y="668396"/>
                </a:cubicBezTo>
                <a:cubicBezTo>
                  <a:pt x="11666548" y="643746"/>
                  <a:pt x="11674488" y="628730"/>
                  <a:pt x="11697996" y="518224"/>
                </a:cubicBezTo>
                <a:cubicBezTo>
                  <a:pt x="11704609" y="487136"/>
                  <a:pt x="11722249" y="463091"/>
                  <a:pt x="11756676" y="438238"/>
                </a:cubicBezTo>
                <a:cubicBezTo>
                  <a:pt x="11797703" y="408619"/>
                  <a:pt x="11805899" y="395296"/>
                  <a:pt x="11805899" y="358232"/>
                </a:cubicBezTo>
                <a:cubicBezTo>
                  <a:pt x="11805899" y="290237"/>
                  <a:pt x="11775791" y="245390"/>
                  <a:pt x="11707962" y="212352"/>
                </a:cubicBezTo>
                <a:cubicBezTo>
                  <a:pt x="11648876" y="183572"/>
                  <a:pt x="11638075" y="182775"/>
                  <a:pt x="11327576" y="184284"/>
                </a:cubicBezTo>
                <a:lnTo>
                  <a:pt x="11008004" y="185837"/>
                </a:lnTo>
                <a:lnTo>
                  <a:pt x="11000453" y="155752"/>
                </a:lnTo>
                <a:cubicBezTo>
                  <a:pt x="10990419" y="115771"/>
                  <a:pt x="10910243" y="53906"/>
                  <a:pt x="10847049" y="37382"/>
                </a:cubicBezTo>
                <a:cubicBezTo>
                  <a:pt x="10819109" y="30076"/>
                  <a:pt x="10739922" y="20977"/>
                  <a:pt x="10671078" y="17161"/>
                </a:cubicBezTo>
                <a:cubicBezTo>
                  <a:pt x="10545864" y="10222"/>
                  <a:pt x="7367037" y="0"/>
                  <a:pt x="7151349" y="5844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674707" y="4856727"/>
            <a:ext cx="819813" cy="81414"/>
          </a:xfrm>
          <a:custGeom>
            <a:avLst/>
            <a:gdLst>
              <a:gd name="connsiteX0" fmla="*/ 1334363 w 3581400"/>
              <a:gd name="connsiteY0" fmla="*/ 10810 h 355659"/>
              <a:gd name="connsiteX1" fmla="*/ 1505807 w 3581400"/>
              <a:gd name="connsiteY1" fmla="*/ 16451 h 355659"/>
              <a:gd name="connsiteX2" fmla="*/ 1737367 w 3581400"/>
              <a:gd name="connsiteY2" fmla="*/ 48473 h 355659"/>
              <a:gd name="connsiteX3" fmla="*/ 1728092 w 3581400"/>
              <a:gd name="connsiteY3" fmla="*/ 309259 h 355659"/>
              <a:gd name="connsiteX4" fmla="*/ 1232633 w 3581400"/>
              <a:gd name="connsiteY4" fmla="*/ 340541 h 355659"/>
              <a:gd name="connsiteX5" fmla="*/ 1124627 w 3581400"/>
              <a:gd name="connsiteY5" fmla="*/ 123076 h 355659"/>
              <a:gd name="connsiteX6" fmla="*/ 1253457 w 3581400"/>
              <a:gd name="connsiteY6" fmla="*/ 30587 h 355659"/>
              <a:gd name="connsiteX7" fmla="*/ 1334363 w 3581400"/>
              <a:gd name="connsiteY7" fmla="*/ 10810 h 355659"/>
              <a:gd name="connsiteX8" fmla="*/ 2471189 w 3581400"/>
              <a:gd name="connsiteY8" fmla="*/ 1099 h 355659"/>
              <a:gd name="connsiteX9" fmla="*/ 2532248 w 3581400"/>
              <a:gd name="connsiteY9" fmla="*/ 6288 h 355659"/>
              <a:gd name="connsiteX10" fmla="*/ 2625299 w 3581400"/>
              <a:gd name="connsiteY10" fmla="*/ 18033 h 355659"/>
              <a:gd name="connsiteX11" fmla="*/ 2730500 w 3581400"/>
              <a:gd name="connsiteY11" fmla="*/ 136732 h 355659"/>
              <a:gd name="connsiteX12" fmla="*/ 2588079 w 3581400"/>
              <a:gd name="connsiteY12" fmla="*/ 272688 h 355659"/>
              <a:gd name="connsiteX13" fmla="*/ 2289163 w 3581400"/>
              <a:gd name="connsiteY13" fmla="*/ 275259 h 355659"/>
              <a:gd name="connsiteX14" fmla="*/ 2246962 w 3581400"/>
              <a:gd name="connsiteY14" fmla="*/ 210411 h 355659"/>
              <a:gd name="connsiteX15" fmla="*/ 2254500 w 3581400"/>
              <a:gd name="connsiteY15" fmla="*/ 114551 h 355659"/>
              <a:gd name="connsiteX16" fmla="*/ 2412509 w 3581400"/>
              <a:gd name="connsiteY16" fmla="*/ 10924 h 355659"/>
              <a:gd name="connsiteX17" fmla="*/ 2471189 w 3581400"/>
              <a:gd name="connsiteY17" fmla="*/ 1099 h 355659"/>
              <a:gd name="connsiteX18" fmla="*/ 433097 w 3581400"/>
              <a:gd name="connsiteY18" fmla="*/ 850 h 355659"/>
              <a:gd name="connsiteX19" fmla="*/ 754384 w 3581400"/>
              <a:gd name="connsiteY19" fmla="*/ 107985 h 355659"/>
              <a:gd name="connsiteX20" fmla="*/ 754270 w 3581400"/>
              <a:gd name="connsiteY20" fmla="*/ 196471 h 355659"/>
              <a:gd name="connsiteX21" fmla="*/ 542773 w 3581400"/>
              <a:gd name="connsiteY21" fmla="*/ 337851 h 355659"/>
              <a:gd name="connsiteX22" fmla="*/ 85837 w 3581400"/>
              <a:gd name="connsiteY22" fmla="*/ 343564 h 355659"/>
              <a:gd name="connsiteX23" fmla="*/ 0 w 3581400"/>
              <a:gd name="connsiteY23" fmla="*/ 178659 h 355659"/>
              <a:gd name="connsiteX24" fmla="*/ 141606 w 3581400"/>
              <a:gd name="connsiteY24" fmla="*/ 10630 h 355659"/>
              <a:gd name="connsiteX25" fmla="*/ 433097 w 3581400"/>
              <a:gd name="connsiteY25" fmla="*/ 850 h 355659"/>
              <a:gd name="connsiteX26" fmla="*/ 3362838 w 3581400"/>
              <a:gd name="connsiteY26" fmla="*/ 702 h 355659"/>
              <a:gd name="connsiteX27" fmla="*/ 3441556 w 3581400"/>
              <a:gd name="connsiteY27" fmla="*/ 5337 h 355659"/>
              <a:gd name="connsiteX28" fmla="*/ 3581400 w 3581400"/>
              <a:gd name="connsiteY28" fmla="*/ 146718 h 355659"/>
              <a:gd name="connsiteX29" fmla="*/ 3542732 w 3581400"/>
              <a:gd name="connsiteY29" fmla="*/ 249155 h 355659"/>
              <a:gd name="connsiteX30" fmla="*/ 3504064 w 3581400"/>
              <a:gd name="connsiteY30" fmla="*/ 287823 h 355659"/>
              <a:gd name="connsiteX31" fmla="*/ 3349057 w 3581400"/>
              <a:gd name="connsiteY31" fmla="*/ 275896 h 355659"/>
              <a:gd name="connsiteX32" fmla="*/ 3098800 w 3581400"/>
              <a:gd name="connsiteY32" fmla="*/ 148082 h 355659"/>
              <a:gd name="connsiteX33" fmla="*/ 3289300 w 3581400"/>
              <a:gd name="connsiteY33" fmla="*/ 4779 h 355659"/>
              <a:gd name="connsiteX34" fmla="*/ 3362838 w 3581400"/>
              <a:gd name="connsiteY34" fmla="*/ 702 h 355659"/>
            </a:gdLst>
            <a:ahLst/>
            <a:cxnLst/>
            <a:rect l="l" t="t" r="r" b="b"/>
            <a:pathLst>
              <a:path w="3581400" h="355659">
                <a:moveTo>
                  <a:pt x="1334363" y="10810"/>
                </a:moveTo>
                <a:cubicBezTo>
                  <a:pt x="1368240" y="8912"/>
                  <a:pt x="1417207" y="11251"/>
                  <a:pt x="1505807" y="16451"/>
                </a:cubicBezTo>
                <a:cubicBezTo>
                  <a:pt x="1639862" y="24320"/>
                  <a:pt x="1709203" y="33909"/>
                  <a:pt x="1737367" y="48473"/>
                </a:cubicBezTo>
                <a:cubicBezTo>
                  <a:pt x="1845981" y="104639"/>
                  <a:pt x="1839875" y="276306"/>
                  <a:pt x="1728092" y="309259"/>
                </a:cubicBezTo>
                <a:cubicBezTo>
                  <a:pt x="1563921" y="357654"/>
                  <a:pt x="1393879" y="368390"/>
                  <a:pt x="1232633" y="340541"/>
                </a:cubicBezTo>
                <a:cubicBezTo>
                  <a:pt x="1138093" y="324213"/>
                  <a:pt x="1079664" y="206568"/>
                  <a:pt x="1124627" y="123076"/>
                </a:cubicBezTo>
                <a:cubicBezTo>
                  <a:pt x="1149593" y="76717"/>
                  <a:pt x="1159303" y="69746"/>
                  <a:pt x="1253457" y="30587"/>
                </a:cubicBezTo>
                <a:cubicBezTo>
                  <a:pt x="1281698" y="18842"/>
                  <a:pt x="1300485" y="12708"/>
                  <a:pt x="1334363" y="10810"/>
                </a:cubicBezTo>
                <a:close/>
                <a:moveTo>
                  <a:pt x="2471189" y="1099"/>
                </a:moveTo>
                <a:cubicBezTo>
                  <a:pt x="2490470" y="352"/>
                  <a:pt x="2510148" y="2108"/>
                  <a:pt x="2532248" y="6288"/>
                </a:cubicBezTo>
                <a:cubicBezTo>
                  <a:pt x="2566401" y="12748"/>
                  <a:pt x="2608275" y="18033"/>
                  <a:pt x="2625299" y="18033"/>
                </a:cubicBezTo>
                <a:cubicBezTo>
                  <a:pt x="2672892" y="18033"/>
                  <a:pt x="2730500" y="83033"/>
                  <a:pt x="2730500" y="136732"/>
                </a:cubicBezTo>
                <a:cubicBezTo>
                  <a:pt x="2730500" y="207553"/>
                  <a:pt x="2683760" y="252171"/>
                  <a:pt x="2588079" y="272688"/>
                </a:cubicBezTo>
                <a:cubicBezTo>
                  <a:pt x="2486143" y="294545"/>
                  <a:pt x="2325105" y="295930"/>
                  <a:pt x="2289163" y="275259"/>
                </a:cubicBezTo>
                <a:cubicBezTo>
                  <a:pt x="2274031" y="266556"/>
                  <a:pt x="2255041" y="237375"/>
                  <a:pt x="2246962" y="210411"/>
                </a:cubicBezTo>
                <a:cubicBezTo>
                  <a:pt x="2234612" y="169190"/>
                  <a:pt x="2235812" y="153932"/>
                  <a:pt x="2254500" y="114551"/>
                </a:cubicBezTo>
                <a:cubicBezTo>
                  <a:pt x="2278217" y="64571"/>
                  <a:pt x="2319877" y="37249"/>
                  <a:pt x="2412509" y="10924"/>
                </a:cubicBezTo>
                <a:cubicBezTo>
                  <a:pt x="2433023" y="5094"/>
                  <a:pt x="2451908" y="1845"/>
                  <a:pt x="2471189" y="1099"/>
                </a:cubicBezTo>
                <a:close/>
                <a:moveTo>
                  <a:pt x="433097" y="850"/>
                </a:moveTo>
                <a:cubicBezTo>
                  <a:pt x="691519" y="6032"/>
                  <a:pt x="714758" y="13782"/>
                  <a:pt x="754384" y="107985"/>
                </a:cubicBezTo>
                <a:cubicBezTo>
                  <a:pt x="778111" y="164391"/>
                  <a:pt x="778109" y="165883"/>
                  <a:pt x="754270" y="196471"/>
                </a:cubicBezTo>
                <a:cubicBezTo>
                  <a:pt x="694850" y="272711"/>
                  <a:pt x="622637" y="320984"/>
                  <a:pt x="542773" y="337851"/>
                </a:cubicBezTo>
                <a:cubicBezTo>
                  <a:pt x="453963" y="356608"/>
                  <a:pt x="139469" y="360540"/>
                  <a:pt x="85837" y="343564"/>
                </a:cubicBezTo>
                <a:cubicBezTo>
                  <a:pt x="33215" y="326907"/>
                  <a:pt x="0" y="263096"/>
                  <a:pt x="0" y="178659"/>
                </a:cubicBezTo>
                <a:cubicBezTo>
                  <a:pt x="0" y="82465"/>
                  <a:pt x="43116" y="31304"/>
                  <a:pt x="141606" y="10630"/>
                </a:cubicBezTo>
                <a:cubicBezTo>
                  <a:pt x="182580" y="2029"/>
                  <a:pt x="298286" y="-1853"/>
                  <a:pt x="433097" y="850"/>
                </a:cubicBezTo>
                <a:close/>
                <a:moveTo>
                  <a:pt x="3362838" y="702"/>
                </a:moveTo>
                <a:cubicBezTo>
                  <a:pt x="3390435" y="804"/>
                  <a:pt x="3418895" y="2357"/>
                  <a:pt x="3441556" y="5337"/>
                </a:cubicBezTo>
                <a:cubicBezTo>
                  <a:pt x="3548121" y="19351"/>
                  <a:pt x="3581400" y="52996"/>
                  <a:pt x="3581400" y="146718"/>
                </a:cubicBezTo>
                <a:cubicBezTo>
                  <a:pt x="3581400" y="200847"/>
                  <a:pt x="3575555" y="216332"/>
                  <a:pt x="3542732" y="249155"/>
                </a:cubicBezTo>
                <a:lnTo>
                  <a:pt x="3504064" y="287823"/>
                </a:lnTo>
                <a:lnTo>
                  <a:pt x="3349057" y="275896"/>
                </a:lnTo>
                <a:cubicBezTo>
                  <a:pt x="3139423" y="259766"/>
                  <a:pt x="3098800" y="239019"/>
                  <a:pt x="3098800" y="148082"/>
                </a:cubicBezTo>
                <a:cubicBezTo>
                  <a:pt x="3098800" y="67794"/>
                  <a:pt x="3156607" y="24309"/>
                  <a:pt x="3289300" y="4779"/>
                </a:cubicBezTo>
                <a:cubicBezTo>
                  <a:pt x="3308509" y="1952"/>
                  <a:pt x="3335242" y="601"/>
                  <a:pt x="3362838" y="702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0222523" y="6040794"/>
            <a:ext cx="1148862" cy="817206"/>
          </a:xfrm>
          <a:custGeom>
            <a:avLst/>
            <a:gdLst>
              <a:gd name="connsiteX0" fmla="*/ 10229236 w 10515494"/>
              <a:gd name="connsiteY0" fmla="*/ 6664283 h 7479858"/>
              <a:gd name="connsiteX1" fmla="*/ 10327867 w 10515494"/>
              <a:gd name="connsiteY1" fmla="*/ 6713303 h 7479858"/>
              <a:gd name="connsiteX2" fmla="*/ 10452513 w 10515494"/>
              <a:gd name="connsiteY2" fmla="*/ 6851190 h 7479858"/>
              <a:gd name="connsiteX3" fmla="*/ 10509073 w 10515494"/>
              <a:gd name="connsiteY3" fmla="*/ 7241715 h 7479858"/>
              <a:gd name="connsiteX4" fmla="*/ 10515494 w 10515494"/>
              <a:gd name="connsiteY4" fmla="*/ 7479840 h 7479858"/>
              <a:gd name="connsiteX5" fmla="*/ 10026544 w 10515494"/>
              <a:gd name="connsiteY5" fmla="*/ 7467164 h 7479858"/>
              <a:gd name="connsiteX6" fmla="*/ 10033637 w 10515494"/>
              <a:gd name="connsiteY6" fmla="*/ 6863890 h 7479858"/>
              <a:gd name="connsiteX7" fmla="*/ 10068014 w 10515494"/>
              <a:gd name="connsiteY7" fmla="*/ 6809915 h 7479858"/>
              <a:gd name="connsiteX8" fmla="*/ 10110611 w 10515494"/>
              <a:gd name="connsiteY8" fmla="*/ 6755940 h 7479858"/>
              <a:gd name="connsiteX9" fmla="*/ 10124826 w 10515494"/>
              <a:gd name="connsiteY9" fmla="*/ 6733016 h 7479858"/>
              <a:gd name="connsiteX10" fmla="*/ 10167583 w 10515494"/>
              <a:gd name="connsiteY10" fmla="*/ 6682203 h 7479858"/>
              <a:gd name="connsiteX11" fmla="*/ 10229236 w 10515494"/>
              <a:gd name="connsiteY11" fmla="*/ 6664283 h 7479858"/>
              <a:gd name="connsiteX12" fmla="*/ 438539 w 10515494"/>
              <a:gd name="connsiteY12" fmla="*/ 6329707 h 7479858"/>
              <a:gd name="connsiteX13" fmla="*/ 490863 w 10515494"/>
              <a:gd name="connsiteY13" fmla="*/ 6331417 h 7479858"/>
              <a:gd name="connsiteX14" fmla="*/ 594483 w 10515494"/>
              <a:gd name="connsiteY14" fmla="*/ 6336839 h 7479858"/>
              <a:gd name="connsiteX15" fmla="*/ 665488 w 10515494"/>
              <a:gd name="connsiteY15" fmla="*/ 6403985 h 7479858"/>
              <a:gd name="connsiteX16" fmla="*/ 736494 w 10515494"/>
              <a:gd name="connsiteY16" fmla="*/ 6493057 h 7479858"/>
              <a:gd name="connsiteX17" fmla="*/ 742661 w 10515494"/>
              <a:gd name="connsiteY17" fmla="*/ 6530686 h 7479858"/>
              <a:gd name="connsiteX18" fmla="*/ 761216 w 10515494"/>
              <a:gd name="connsiteY18" fmla="*/ 6749589 h 7479858"/>
              <a:gd name="connsiteX19" fmla="*/ 814486 w 10515494"/>
              <a:gd name="connsiteY19" fmla="*/ 7194089 h 7479858"/>
              <a:gd name="connsiteX20" fmla="*/ 825957 w 10515494"/>
              <a:gd name="connsiteY20" fmla="*/ 7282989 h 7479858"/>
              <a:gd name="connsiteX21" fmla="*/ 833690 w 10515494"/>
              <a:gd name="connsiteY21" fmla="*/ 7419514 h 7479858"/>
              <a:gd name="connsiteX22" fmla="*/ 838094 w 10515494"/>
              <a:gd name="connsiteY22" fmla="*/ 7479839 h 7479858"/>
              <a:gd name="connsiteX23" fmla="*/ 284770 w 10515494"/>
              <a:gd name="connsiteY23" fmla="*/ 7479839 h 7479858"/>
              <a:gd name="connsiteX24" fmla="*/ 262982 w 10515494"/>
              <a:gd name="connsiteY24" fmla="*/ 7442954 h 7479858"/>
              <a:gd name="connsiteX25" fmla="*/ 241194 w 10515494"/>
              <a:gd name="connsiteY25" fmla="*/ 7381995 h 7479858"/>
              <a:gd name="connsiteX26" fmla="*/ 228062 w 10515494"/>
              <a:gd name="connsiteY26" fmla="*/ 7344787 h 7479858"/>
              <a:gd name="connsiteX27" fmla="*/ 197219 w 10515494"/>
              <a:gd name="connsiteY27" fmla="*/ 7262872 h 7479858"/>
              <a:gd name="connsiteX28" fmla="*/ 166204 w 10515494"/>
              <a:gd name="connsiteY28" fmla="*/ 7143289 h 7479858"/>
              <a:gd name="connsiteX29" fmla="*/ 166114 w 10515494"/>
              <a:gd name="connsiteY29" fmla="*/ 6698789 h 7479858"/>
              <a:gd name="connsiteX30" fmla="*/ 354807 w 10515494"/>
              <a:gd name="connsiteY30" fmla="*/ 6347292 h 7479858"/>
              <a:gd name="connsiteX31" fmla="*/ 438539 w 10515494"/>
              <a:gd name="connsiteY31" fmla="*/ 6329707 h 7479858"/>
              <a:gd name="connsiteX32" fmla="*/ 4310426 w 10515494"/>
              <a:gd name="connsiteY32" fmla="*/ 5873385 h 7479858"/>
              <a:gd name="connsiteX33" fmla="*/ 4432189 w 10515494"/>
              <a:gd name="connsiteY33" fmla="*/ 5903851 h 7479858"/>
              <a:gd name="connsiteX34" fmla="*/ 4521094 w 10515494"/>
              <a:gd name="connsiteY34" fmla="*/ 5988856 h 7479858"/>
              <a:gd name="connsiteX35" fmla="*/ 4540144 w 10515494"/>
              <a:gd name="connsiteY35" fmla="*/ 6019339 h 7479858"/>
              <a:gd name="connsiteX36" fmla="*/ 4559194 w 10515494"/>
              <a:gd name="connsiteY36" fmla="*/ 6114125 h 7479858"/>
              <a:gd name="connsiteX37" fmla="*/ 4571756 w 10515494"/>
              <a:gd name="connsiteY37" fmla="*/ 6249096 h 7479858"/>
              <a:gd name="connsiteX38" fmla="*/ 4584265 w 10515494"/>
              <a:gd name="connsiteY38" fmla="*/ 6762289 h 7479858"/>
              <a:gd name="connsiteX39" fmla="*/ 4565910 w 10515494"/>
              <a:gd name="connsiteY39" fmla="*/ 7270289 h 7479858"/>
              <a:gd name="connsiteX40" fmla="*/ 4546650 w 10515494"/>
              <a:gd name="connsiteY40" fmla="*/ 7359189 h 7479858"/>
              <a:gd name="connsiteX41" fmla="*/ 4521302 w 10515494"/>
              <a:gd name="connsiteY41" fmla="*/ 7438564 h 7479858"/>
              <a:gd name="connsiteX42" fmla="*/ 4496912 w 10515494"/>
              <a:gd name="connsiteY42" fmla="*/ 7479839 h 7479858"/>
              <a:gd name="connsiteX43" fmla="*/ 4152953 w 10515494"/>
              <a:gd name="connsiteY43" fmla="*/ 7479839 h 7479858"/>
              <a:gd name="connsiteX44" fmla="*/ 4114774 w 10515494"/>
              <a:gd name="connsiteY44" fmla="*/ 7427134 h 7479858"/>
              <a:gd name="connsiteX45" fmla="*/ 4076594 w 10515494"/>
              <a:gd name="connsiteY45" fmla="*/ 7301251 h 7479858"/>
              <a:gd name="connsiteX46" fmla="*/ 4051196 w 10515494"/>
              <a:gd name="connsiteY46" fmla="*/ 7122181 h 7479858"/>
              <a:gd name="connsiteX47" fmla="*/ 4026099 w 10515494"/>
              <a:gd name="connsiteY47" fmla="*/ 6749589 h 7479858"/>
              <a:gd name="connsiteX48" fmla="*/ 4039024 w 10515494"/>
              <a:gd name="connsiteY48" fmla="*/ 6432089 h 7479858"/>
              <a:gd name="connsiteX49" fmla="*/ 4063377 w 10515494"/>
              <a:gd name="connsiteY49" fmla="*/ 6235239 h 7479858"/>
              <a:gd name="connsiteX50" fmla="*/ 4133744 w 10515494"/>
              <a:gd name="connsiteY50" fmla="*/ 5947664 h 7479858"/>
              <a:gd name="connsiteX51" fmla="*/ 4273444 w 10515494"/>
              <a:gd name="connsiteY51" fmla="*/ 5875824 h 7479858"/>
              <a:gd name="connsiteX52" fmla="*/ 4310426 w 10515494"/>
              <a:gd name="connsiteY52" fmla="*/ 5873385 h 7479858"/>
              <a:gd name="connsiteX53" fmla="*/ 2548995 w 10515494"/>
              <a:gd name="connsiteY53" fmla="*/ 5809554 h 7479858"/>
              <a:gd name="connsiteX54" fmla="*/ 2594121 w 10515494"/>
              <a:gd name="connsiteY54" fmla="*/ 5811137 h 7479858"/>
              <a:gd name="connsiteX55" fmla="*/ 2796417 w 10515494"/>
              <a:gd name="connsiteY55" fmla="*/ 5911855 h 7479858"/>
              <a:gd name="connsiteX56" fmla="*/ 2821333 w 10515494"/>
              <a:gd name="connsiteY56" fmla="*/ 5943140 h 7479858"/>
              <a:gd name="connsiteX57" fmla="*/ 2831994 w 10515494"/>
              <a:gd name="connsiteY57" fmla="*/ 6000698 h 7479858"/>
              <a:gd name="connsiteX58" fmla="*/ 2851044 w 10515494"/>
              <a:gd name="connsiteY58" fmla="*/ 6103849 h 7479858"/>
              <a:gd name="connsiteX59" fmla="*/ 2870094 w 10515494"/>
              <a:gd name="connsiteY59" fmla="*/ 6227773 h 7479858"/>
              <a:gd name="connsiteX60" fmla="*/ 2889144 w 10515494"/>
              <a:gd name="connsiteY60" fmla="*/ 6379241 h 7479858"/>
              <a:gd name="connsiteX61" fmla="*/ 2888443 w 10515494"/>
              <a:gd name="connsiteY61" fmla="*/ 7054474 h 7479858"/>
              <a:gd name="connsiteX62" fmla="*/ 2857730 w 10515494"/>
              <a:gd name="connsiteY62" fmla="*/ 7181390 h 7479858"/>
              <a:gd name="connsiteX63" fmla="*/ 2803232 w 10515494"/>
              <a:gd name="connsiteY63" fmla="*/ 7432215 h 7479858"/>
              <a:gd name="connsiteX64" fmla="*/ 2789894 w 10515494"/>
              <a:gd name="connsiteY64" fmla="*/ 7479840 h 7479858"/>
              <a:gd name="connsiteX65" fmla="*/ 2596403 w 10515494"/>
              <a:gd name="connsiteY65" fmla="*/ 7479840 h 7479858"/>
              <a:gd name="connsiteX66" fmla="*/ 2380740 w 10515494"/>
              <a:gd name="connsiteY66" fmla="*/ 7405776 h 7479858"/>
              <a:gd name="connsiteX67" fmla="*/ 2361690 w 10515494"/>
              <a:gd name="connsiteY67" fmla="*/ 7353588 h 7479858"/>
              <a:gd name="connsiteX68" fmla="*/ 2349394 w 10515494"/>
              <a:gd name="connsiteY68" fmla="*/ 7279932 h 7479858"/>
              <a:gd name="connsiteX69" fmla="*/ 2329303 w 10515494"/>
              <a:gd name="connsiteY69" fmla="*/ 7185727 h 7479858"/>
              <a:gd name="connsiteX70" fmla="*/ 2329389 w 10515494"/>
              <a:gd name="connsiteY70" fmla="*/ 6254616 h 7479858"/>
              <a:gd name="connsiteX71" fmla="*/ 2343494 w 10515494"/>
              <a:gd name="connsiteY71" fmla="*/ 6122564 h 7479858"/>
              <a:gd name="connsiteX72" fmla="*/ 2355744 w 10515494"/>
              <a:gd name="connsiteY72" fmla="*/ 6006640 h 7479858"/>
              <a:gd name="connsiteX73" fmla="*/ 2374745 w 10515494"/>
              <a:gd name="connsiteY73" fmla="*/ 5943140 h 7479858"/>
              <a:gd name="connsiteX74" fmla="*/ 2411245 w 10515494"/>
              <a:gd name="connsiteY74" fmla="*/ 5884491 h 7479858"/>
              <a:gd name="connsiteX75" fmla="*/ 2477518 w 10515494"/>
              <a:gd name="connsiteY75" fmla="*/ 5831863 h 7479858"/>
              <a:gd name="connsiteX76" fmla="*/ 2548995 w 10515494"/>
              <a:gd name="connsiteY76" fmla="*/ 5809554 h 7479858"/>
              <a:gd name="connsiteX77" fmla="*/ 6291744 w 10515494"/>
              <a:gd name="connsiteY77" fmla="*/ 5695911 h 7479858"/>
              <a:gd name="connsiteX78" fmla="*/ 6394901 w 10515494"/>
              <a:gd name="connsiteY78" fmla="*/ 5776832 h 7479858"/>
              <a:gd name="connsiteX79" fmla="*/ 6407410 w 10515494"/>
              <a:gd name="connsiteY79" fmla="*/ 5860589 h 7479858"/>
              <a:gd name="connsiteX80" fmla="*/ 6426460 w 10515494"/>
              <a:gd name="connsiteY80" fmla="*/ 5981239 h 7479858"/>
              <a:gd name="connsiteX81" fmla="*/ 6445510 w 10515494"/>
              <a:gd name="connsiteY81" fmla="*/ 6101889 h 7479858"/>
              <a:gd name="connsiteX82" fmla="*/ 6470353 w 10515494"/>
              <a:gd name="connsiteY82" fmla="*/ 6224117 h 7479858"/>
              <a:gd name="connsiteX83" fmla="*/ 6495944 w 10515494"/>
              <a:gd name="connsiteY83" fmla="*/ 6349539 h 7479858"/>
              <a:gd name="connsiteX84" fmla="*/ 6514994 w 10515494"/>
              <a:gd name="connsiteY84" fmla="*/ 6476539 h 7479858"/>
              <a:gd name="connsiteX85" fmla="*/ 6534044 w 10515494"/>
              <a:gd name="connsiteY85" fmla="*/ 6603539 h 7479858"/>
              <a:gd name="connsiteX86" fmla="*/ 6546881 w 10515494"/>
              <a:gd name="connsiteY86" fmla="*/ 6728961 h 7479858"/>
              <a:gd name="connsiteX87" fmla="*/ 6565931 w 10515494"/>
              <a:gd name="connsiteY87" fmla="*/ 6869082 h 7479858"/>
              <a:gd name="connsiteX88" fmla="*/ 6485902 w 10515494"/>
              <a:gd name="connsiteY88" fmla="*/ 7163554 h 7479858"/>
              <a:gd name="connsiteX89" fmla="*/ 6367430 w 10515494"/>
              <a:gd name="connsiteY89" fmla="*/ 7200439 h 7479858"/>
              <a:gd name="connsiteX90" fmla="*/ 6128306 w 10515494"/>
              <a:gd name="connsiteY90" fmla="*/ 7048039 h 7479858"/>
              <a:gd name="connsiteX91" fmla="*/ 6109341 w 10515494"/>
              <a:gd name="connsiteY91" fmla="*/ 6990889 h 7479858"/>
              <a:gd name="connsiteX92" fmla="*/ 6087623 w 10515494"/>
              <a:gd name="connsiteY92" fmla="*/ 6038389 h 7479858"/>
              <a:gd name="connsiteX93" fmla="*/ 6203475 w 10515494"/>
              <a:gd name="connsiteY93" fmla="*/ 5711786 h 7479858"/>
              <a:gd name="connsiteX94" fmla="*/ 6291744 w 10515494"/>
              <a:gd name="connsiteY94" fmla="*/ 5695911 h 7479858"/>
              <a:gd name="connsiteX95" fmla="*/ 8064455 w 10515494"/>
              <a:gd name="connsiteY95" fmla="*/ 5663739 h 7479858"/>
              <a:gd name="connsiteX96" fmla="*/ 8189900 w 10515494"/>
              <a:gd name="connsiteY96" fmla="*/ 5716033 h 7479858"/>
              <a:gd name="connsiteX97" fmla="*/ 8242194 w 10515494"/>
              <a:gd name="connsiteY97" fmla="*/ 5784328 h 7479858"/>
              <a:gd name="connsiteX98" fmla="*/ 8261244 w 10515494"/>
              <a:gd name="connsiteY98" fmla="*/ 5816139 h 7479858"/>
              <a:gd name="connsiteX99" fmla="*/ 8280294 w 10515494"/>
              <a:gd name="connsiteY99" fmla="*/ 5860589 h 7479858"/>
              <a:gd name="connsiteX100" fmla="*/ 8299344 w 10515494"/>
              <a:gd name="connsiteY100" fmla="*/ 5905039 h 7479858"/>
              <a:gd name="connsiteX101" fmla="*/ 8318394 w 10515494"/>
              <a:gd name="connsiteY101" fmla="*/ 5958229 h 7479858"/>
              <a:gd name="connsiteX102" fmla="*/ 8327528 w 10515494"/>
              <a:gd name="connsiteY102" fmla="*/ 6016999 h 7479858"/>
              <a:gd name="connsiteX103" fmla="*/ 8345204 w 10515494"/>
              <a:gd name="connsiteY103" fmla="*/ 6120939 h 7479858"/>
              <a:gd name="connsiteX104" fmla="*/ 8367517 w 10515494"/>
              <a:gd name="connsiteY104" fmla="*/ 6254289 h 7479858"/>
              <a:gd name="connsiteX105" fmla="*/ 8367188 w 10515494"/>
              <a:gd name="connsiteY105" fmla="*/ 6635289 h 7479858"/>
              <a:gd name="connsiteX106" fmla="*/ 8353586 w 10515494"/>
              <a:gd name="connsiteY106" fmla="*/ 6774563 h 7479858"/>
              <a:gd name="connsiteX107" fmla="*/ 8336239 w 10515494"/>
              <a:gd name="connsiteY107" fmla="*/ 6888514 h 7479858"/>
              <a:gd name="connsiteX108" fmla="*/ 8318394 w 10515494"/>
              <a:gd name="connsiteY108" fmla="*/ 6934154 h 7479858"/>
              <a:gd name="connsiteX109" fmla="*/ 8279778 w 10515494"/>
              <a:gd name="connsiteY109" fmla="*/ 6993815 h 7479858"/>
              <a:gd name="connsiteX110" fmla="*/ 8012846 w 10515494"/>
              <a:gd name="connsiteY110" fmla="*/ 7061143 h 7479858"/>
              <a:gd name="connsiteX111" fmla="*/ 7966971 w 10515494"/>
              <a:gd name="connsiteY111" fmla="*/ 7042093 h 7479858"/>
              <a:gd name="connsiteX112" fmla="*/ 7825056 w 10515494"/>
              <a:gd name="connsiteY112" fmla="*/ 6886619 h 7479858"/>
              <a:gd name="connsiteX113" fmla="*/ 7795971 w 10515494"/>
              <a:gd name="connsiteY113" fmla="*/ 6419389 h 7479858"/>
              <a:gd name="connsiteX114" fmla="*/ 7815646 w 10515494"/>
              <a:gd name="connsiteY114" fmla="*/ 6063789 h 7479858"/>
              <a:gd name="connsiteX115" fmla="*/ 7844840 w 10515494"/>
              <a:gd name="connsiteY115" fmla="*/ 5803439 h 7479858"/>
              <a:gd name="connsiteX116" fmla="*/ 7943649 w 10515494"/>
              <a:gd name="connsiteY116" fmla="*/ 5701839 h 7479858"/>
              <a:gd name="connsiteX117" fmla="*/ 7975494 w 10515494"/>
              <a:gd name="connsiteY117" fmla="*/ 5682789 h 7479858"/>
              <a:gd name="connsiteX118" fmla="*/ 8064455 w 10515494"/>
              <a:gd name="connsiteY118" fmla="*/ 5663739 h 7479858"/>
              <a:gd name="connsiteX119" fmla="*/ 9333285 w 10515494"/>
              <a:gd name="connsiteY119" fmla="*/ 5657903 h 7479858"/>
              <a:gd name="connsiteX120" fmla="*/ 9448335 w 10515494"/>
              <a:gd name="connsiteY120" fmla="*/ 5695262 h 7479858"/>
              <a:gd name="connsiteX121" fmla="*/ 9562995 w 10515494"/>
              <a:gd name="connsiteY121" fmla="*/ 5845322 h 7479858"/>
              <a:gd name="connsiteX122" fmla="*/ 9577621 w 10515494"/>
              <a:gd name="connsiteY122" fmla="*/ 5895938 h 7479858"/>
              <a:gd name="connsiteX123" fmla="*/ 9597726 w 10515494"/>
              <a:gd name="connsiteY123" fmla="*/ 5999878 h 7479858"/>
              <a:gd name="connsiteX124" fmla="*/ 9609396 w 10515494"/>
              <a:gd name="connsiteY124" fmla="*/ 6462810 h 7479858"/>
              <a:gd name="connsiteX125" fmla="*/ 9590420 w 10515494"/>
              <a:gd name="connsiteY125" fmla="*/ 6570083 h 7479858"/>
              <a:gd name="connsiteX126" fmla="*/ 9576766 w 10515494"/>
              <a:gd name="connsiteY126" fmla="*/ 6671048 h 7479858"/>
              <a:gd name="connsiteX127" fmla="*/ 9562995 w 10515494"/>
              <a:gd name="connsiteY127" fmla="*/ 6713638 h 7479858"/>
              <a:gd name="connsiteX128" fmla="*/ 9449535 w 10515494"/>
              <a:gd name="connsiteY128" fmla="*/ 6879754 h 7479858"/>
              <a:gd name="connsiteX129" fmla="*/ 9332222 w 10515494"/>
              <a:gd name="connsiteY129" fmla="*/ 6927379 h 7479858"/>
              <a:gd name="connsiteX130" fmla="*/ 9202047 w 10515494"/>
              <a:gd name="connsiteY130" fmla="*/ 6875587 h 7479858"/>
              <a:gd name="connsiteX131" fmla="*/ 9143895 w 10515494"/>
              <a:gd name="connsiteY131" fmla="*/ 6789114 h 7479858"/>
              <a:gd name="connsiteX132" fmla="*/ 9118899 w 10515494"/>
              <a:gd name="connsiteY132" fmla="*/ 6729791 h 7479858"/>
              <a:gd name="connsiteX133" fmla="*/ 9093048 w 10515494"/>
              <a:gd name="connsiteY133" fmla="*/ 6654339 h 7479858"/>
              <a:gd name="connsiteX134" fmla="*/ 9074045 w 10515494"/>
              <a:gd name="connsiteY134" fmla="*/ 6578139 h 7479858"/>
              <a:gd name="connsiteX135" fmla="*/ 9086745 w 10515494"/>
              <a:gd name="connsiteY135" fmla="*/ 5972930 h 7479858"/>
              <a:gd name="connsiteX136" fmla="*/ 9105795 w 10515494"/>
              <a:gd name="connsiteY136" fmla="*/ 5885993 h 7479858"/>
              <a:gd name="connsiteX137" fmla="*/ 9124845 w 10515494"/>
              <a:gd name="connsiteY137" fmla="*/ 5828839 h 7479858"/>
              <a:gd name="connsiteX138" fmla="*/ 9143895 w 10515494"/>
              <a:gd name="connsiteY138" fmla="*/ 5791560 h 7479858"/>
              <a:gd name="connsiteX139" fmla="*/ 9232795 w 10515494"/>
              <a:gd name="connsiteY139" fmla="*/ 5673129 h 7479858"/>
              <a:gd name="connsiteX140" fmla="*/ 9333285 w 10515494"/>
              <a:gd name="connsiteY140" fmla="*/ 5657903 h 7479858"/>
              <a:gd name="connsiteX141" fmla="*/ 9941202 w 10515494"/>
              <a:gd name="connsiteY141" fmla="*/ 4222904 h 7479858"/>
              <a:gd name="connsiteX142" fmla="*/ 10056683 w 10515494"/>
              <a:gd name="connsiteY142" fmla="*/ 4251703 h 7479858"/>
              <a:gd name="connsiteX143" fmla="*/ 10197995 w 10515494"/>
              <a:gd name="connsiteY143" fmla="*/ 4400193 h 7479858"/>
              <a:gd name="connsiteX144" fmla="*/ 10211564 w 10515494"/>
              <a:gd name="connsiteY144" fmla="*/ 4440328 h 7479858"/>
              <a:gd name="connsiteX145" fmla="*/ 10229885 w 10515494"/>
              <a:gd name="connsiteY145" fmla="*/ 4515893 h 7479858"/>
              <a:gd name="connsiteX146" fmla="*/ 10247512 w 10515494"/>
              <a:gd name="connsiteY146" fmla="*/ 4635039 h 7479858"/>
              <a:gd name="connsiteX147" fmla="*/ 10247433 w 10515494"/>
              <a:gd name="connsiteY147" fmla="*/ 5098589 h 7479858"/>
              <a:gd name="connsiteX148" fmla="*/ 10224891 w 10515494"/>
              <a:gd name="connsiteY148" fmla="*/ 5206539 h 7479858"/>
              <a:gd name="connsiteX149" fmla="*/ 10191025 w 10515494"/>
              <a:gd name="connsiteY149" fmla="*/ 5301784 h 7479858"/>
              <a:gd name="connsiteX150" fmla="*/ 10153898 w 10515494"/>
              <a:gd name="connsiteY150" fmla="*/ 5368459 h 7479858"/>
              <a:gd name="connsiteX151" fmla="*/ 10130766 w 10515494"/>
              <a:gd name="connsiteY151" fmla="*/ 5397039 h 7479858"/>
              <a:gd name="connsiteX152" fmla="*/ 10100930 w 10515494"/>
              <a:gd name="connsiteY152" fmla="*/ 5416089 h 7479858"/>
              <a:gd name="connsiteX153" fmla="*/ 9961740 w 10515494"/>
              <a:gd name="connsiteY153" fmla="*/ 5435139 h 7479858"/>
              <a:gd name="connsiteX154" fmla="*/ 9834288 w 10515494"/>
              <a:gd name="connsiteY154" fmla="*/ 5416089 h 7479858"/>
              <a:gd name="connsiteX155" fmla="*/ 9810354 w 10515494"/>
              <a:gd name="connsiteY155" fmla="*/ 5397039 h 7479858"/>
              <a:gd name="connsiteX156" fmla="*/ 9700204 w 10515494"/>
              <a:gd name="connsiteY156" fmla="*/ 5241891 h 7479858"/>
              <a:gd name="connsiteX157" fmla="*/ 9680585 w 10515494"/>
              <a:gd name="connsiteY157" fmla="*/ 5178275 h 7479858"/>
              <a:gd name="connsiteX158" fmla="*/ 9662575 w 10515494"/>
              <a:gd name="connsiteY158" fmla="*/ 4654089 h 7479858"/>
              <a:gd name="connsiteX159" fmla="*/ 9733188 w 10515494"/>
              <a:gd name="connsiteY159" fmla="*/ 4393709 h 7479858"/>
              <a:gd name="connsiteX160" fmla="*/ 9918595 w 10515494"/>
              <a:gd name="connsiteY160" fmla="*/ 4224025 h 7479858"/>
              <a:gd name="connsiteX161" fmla="*/ 9941202 w 10515494"/>
              <a:gd name="connsiteY161" fmla="*/ 4222904 h 7479858"/>
              <a:gd name="connsiteX162" fmla="*/ 259655 w 10515494"/>
              <a:gd name="connsiteY162" fmla="*/ 4151379 h 7479858"/>
              <a:gd name="connsiteX163" fmla="*/ 381867 w 10515494"/>
              <a:gd name="connsiteY163" fmla="*/ 4187364 h 7479858"/>
              <a:gd name="connsiteX164" fmla="*/ 496555 w 10515494"/>
              <a:gd name="connsiteY164" fmla="*/ 4431839 h 7479858"/>
              <a:gd name="connsiteX165" fmla="*/ 525815 w 10515494"/>
              <a:gd name="connsiteY165" fmla="*/ 4700417 h 7479858"/>
              <a:gd name="connsiteX166" fmla="*/ 526759 w 10515494"/>
              <a:gd name="connsiteY166" fmla="*/ 4935367 h 7479858"/>
              <a:gd name="connsiteX167" fmla="*/ 497264 w 10515494"/>
              <a:gd name="connsiteY167" fmla="*/ 5092239 h 7479858"/>
              <a:gd name="connsiteX168" fmla="*/ 473185 w 10515494"/>
              <a:gd name="connsiteY168" fmla="*/ 5187489 h 7479858"/>
              <a:gd name="connsiteX169" fmla="*/ 457537 w 10515494"/>
              <a:gd name="connsiteY169" fmla="*/ 5254493 h 7479858"/>
              <a:gd name="connsiteX170" fmla="*/ 404438 w 10515494"/>
              <a:gd name="connsiteY170" fmla="*/ 5346568 h 7479858"/>
              <a:gd name="connsiteX171" fmla="*/ 257865 w 10515494"/>
              <a:gd name="connsiteY171" fmla="*/ 5397039 h 7479858"/>
              <a:gd name="connsiteX172" fmla="*/ 120360 w 10515494"/>
              <a:gd name="connsiteY172" fmla="*/ 5364288 h 7479858"/>
              <a:gd name="connsiteX173" fmla="*/ 8549 w 10515494"/>
              <a:gd name="connsiteY173" fmla="*/ 5185040 h 7479858"/>
              <a:gd name="connsiteX174" fmla="*/ 12383 w 10515494"/>
              <a:gd name="connsiteY174" fmla="*/ 4296865 h 7479858"/>
              <a:gd name="connsiteX175" fmla="*/ 134183 w 10515494"/>
              <a:gd name="connsiteY175" fmla="*/ 4178961 h 7479858"/>
              <a:gd name="connsiteX176" fmla="*/ 259655 w 10515494"/>
              <a:gd name="connsiteY176" fmla="*/ 4151379 h 7479858"/>
              <a:gd name="connsiteX177" fmla="*/ 1711448 w 10515494"/>
              <a:gd name="connsiteY177" fmla="*/ 4050839 h 7479858"/>
              <a:gd name="connsiteX178" fmla="*/ 1832316 w 10515494"/>
              <a:gd name="connsiteY178" fmla="*/ 4066071 h 7479858"/>
              <a:gd name="connsiteX179" fmla="*/ 1968394 w 10515494"/>
              <a:gd name="connsiteY179" fmla="*/ 4270055 h 7479858"/>
              <a:gd name="connsiteX180" fmla="*/ 1979403 w 10515494"/>
              <a:gd name="connsiteY180" fmla="*/ 4334045 h 7479858"/>
              <a:gd name="connsiteX181" fmla="*/ 1979261 w 10515494"/>
              <a:gd name="connsiteY181" fmla="*/ 5117290 h 7479858"/>
              <a:gd name="connsiteX182" fmla="*/ 1968394 w 10515494"/>
              <a:gd name="connsiteY182" fmla="*/ 5164261 h 7479858"/>
              <a:gd name="connsiteX183" fmla="*/ 1895468 w 10515494"/>
              <a:gd name="connsiteY183" fmla="*/ 5244639 h 7479858"/>
              <a:gd name="connsiteX184" fmla="*/ 1866794 w 10515494"/>
              <a:gd name="connsiteY184" fmla="*/ 5263689 h 7479858"/>
              <a:gd name="connsiteX185" fmla="*/ 1750687 w 10515494"/>
              <a:gd name="connsiteY185" fmla="*/ 5282739 h 7479858"/>
              <a:gd name="connsiteX186" fmla="*/ 1600725 w 10515494"/>
              <a:gd name="connsiteY186" fmla="*/ 5251387 h 7479858"/>
              <a:gd name="connsiteX187" fmla="*/ 1471567 w 10515494"/>
              <a:gd name="connsiteY187" fmla="*/ 4914511 h 7479858"/>
              <a:gd name="connsiteX188" fmla="*/ 1485794 w 10515494"/>
              <a:gd name="connsiteY188" fmla="*/ 4487955 h 7479858"/>
              <a:gd name="connsiteX189" fmla="*/ 1485794 w 10515494"/>
              <a:gd name="connsiteY189" fmla="*/ 4167109 h 7479858"/>
              <a:gd name="connsiteX190" fmla="*/ 1552251 w 10515494"/>
              <a:gd name="connsiteY190" fmla="*/ 4108974 h 7479858"/>
              <a:gd name="connsiteX191" fmla="*/ 1711448 w 10515494"/>
              <a:gd name="connsiteY191" fmla="*/ 4050839 h 7479858"/>
              <a:gd name="connsiteX192" fmla="*/ 3346344 w 10515494"/>
              <a:gd name="connsiteY192" fmla="*/ 3809560 h 7479858"/>
              <a:gd name="connsiteX193" fmla="*/ 3451391 w 10515494"/>
              <a:gd name="connsiteY193" fmla="*/ 3815900 h 7479858"/>
              <a:gd name="connsiteX194" fmla="*/ 3666033 w 10515494"/>
              <a:gd name="connsiteY194" fmla="*/ 3920318 h 7479858"/>
              <a:gd name="connsiteX195" fmla="*/ 3733694 w 10515494"/>
              <a:gd name="connsiteY195" fmla="*/ 4440705 h 7479858"/>
              <a:gd name="connsiteX196" fmla="*/ 3733694 w 10515494"/>
              <a:gd name="connsiteY196" fmla="*/ 4787945 h 7479858"/>
              <a:gd name="connsiteX197" fmla="*/ 3697114 w 10515494"/>
              <a:gd name="connsiteY197" fmla="*/ 4828967 h 7479858"/>
              <a:gd name="connsiteX198" fmla="*/ 3453492 w 10515494"/>
              <a:gd name="connsiteY198" fmla="*/ 4977940 h 7479858"/>
              <a:gd name="connsiteX199" fmla="*/ 3385313 w 10515494"/>
              <a:gd name="connsiteY199" fmla="*/ 4966647 h 7479858"/>
              <a:gd name="connsiteX200" fmla="*/ 3344498 w 10515494"/>
              <a:gd name="connsiteY200" fmla="*/ 4946862 h 7479858"/>
              <a:gd name="connsiteX201" fmla="*/ 3198561 w 10515494"/>
              <a:gd name="connsiteY201" fmla="*/ 4772607 h 7479858"/>
              <a:gd name="connsiteX202" fmla="*/ 3186205 w 10515494"/>
              <a:gd name="connsiteY202" fmla="*/ 4289980 h 7479858"/>
              <a:gd name="connsiteX203" fmla="*/ 3212994 w 10515494"/>
              <a:gd name="connsiteY203" fmla="*/ 4070859 h 7479858"/>
              <a:gd name="connsiteX204" fmla="*/ 3304112 w 10515494"/>
              <a:gd name="connsiteY204" fmla="*/ 3859149 h 7479858"/>
              <a:gd name="connsiteX205" fmla="*/ 5375572 w 10515494"/>
              <a:gd name="connsiteY205" fmla="*/ 3639112 h 7479858"/>
              <a:gd name="connsiteX206" fmla="*/ 5469238 w 10515494"/>
              <a:gd name="connsiteY206" fmla="*/ 3660840 h 7479858"/>
              <a:gd name="connsiteX207" fmla="*/ 5602246 w 10515494"/>
              <a:gd name="connsiteY207" fmla="*/ 3751696 h 7479858"/>
              <a:gd name="connsiteX208" fmla="*/ 5645448 w 10515494"/>
              <a:gd name="connsiteY208" fmla="*/ 3827896 h 7479858"/>
              <a:gd name="connsiteX209" fmla="*/ 5664498 w 10515494"/>
              <a:gd name="connsiteY209" fmla="*/ 3884991 h 7479858"/>
              <a:gd name="connsiteX210" fmla="*/ 5689494 w 10515494"/>
              <a:gd name="connsiteY210" fmla="*/ 3981865 h 7479858"/>
              <a:gd name="connsiteX211" fmla="*/ 5708544 w 10515494"/>
              <a:gd name="connsiteY211" fmla="*/ 4093330 h 7479858"/>
              <a:gd name="connsiteX212" fmla="*/ 5695478 w 10515494"/>
              <a:gd name="connsiteY212" fmla="*/ 4793789 h 7479858"/>
              <a:gd name="connsiteX213" fmla="*/ 5683335 w 10515494"/>
              <a:gd name="connsiteY213" fmla="*/ 4895879 h 7479858"/>
              <a:gd name="connsiteX214" fmla="*/ 5612545 w 10515494"/>
              <a:gd name="connsiteY214" fmla="*/ 5055884 h 7479858"/>
              <a:gd name="connsiteX215" fmla="*/ 5553416 w 10515494"/>
              <a:gd name="connsiteY215" fmla="*/ 5102407 h 7479858"/>
              <a:gd name="connsiteX216" fmla="*/ 5428258 w 10515494"/>
              <a:gd name="connsiteY216" fmla="*/ 5130339 h 7479858"/>
              <a:gd name="connsiteX217" fmla="*/ 5265886 w 10515494"/>
              <a:gd name="connsiteY217" fmla="*/ 5084178 h 7479858"/>
              <a:gd name="connsiteX218" fmla="*/ 5143690 w 10515494"/>
              <a:gd name="connsiteY218" fmla="*/ 4939839 h 7479858"/>
              <a:gd name="connsiteX219" fmla="*/ 5127555 w 10515494"/>
              <a:gd name="connsiteY219" fmla="*/ 4354017 h 7479858"/>
              <a:gd name="connsiteX220" fmla="*/ 5130173 w 10515494"/>
              <a:gd name="connsiteY220" fmla="*/ 3812644 h 7479858"/>
              <a:gd name="connsiteX221" fmla="*/ 5192141 w 10515494"/>
              <a:gd name="connsiteY221" fmla="*/ 3749358 h 7479858"/>
              <a:gd name="connsiteX222" fmla="*/ 5303527 w 10515494"/>
              <a:gd name="connsiteY222" fmla="*/ 3660019 h 7479858"/>
              <a:gd name="connsiteX223" fmla="*/ 5375572 w 10515494"/>
              <a:gd name="connsiteY223" fmla="*/ 3639112 h 7479858"/>
              <a:gd name="connsiteX224" fmla="*/ 7167180 w 10515494"/>
              <a:gd name="connsiteY224" fmla="*/ 3562495 h 7479858"/>
              <a:gd name="connsiteX225" fmla="*/ 7188095 w 10515494"/>
              <a:gd name="connsiteY225" fmla="*/ 3564028 h 7479858"/>
              <a:gd name="connsiteX226" fmla="*/ 7262732 w 10515494"/>
              <a:gd name="connsiteY226" fmla="*/ 3584079 h 7479858"/>
              <a:gd name="connsiteX227" fmla="*/ 7448849 w 10515494"/>
              <a:gd name="connsiteY227" fmla="*/ 3755840 h 7479858"/>
              <a:gd name="connsiteX228" fmla="*/ 7467899 w 10515494"/>
              <a:gd name="connsiteY228" fmla="*/ 3808791 h 7479858"/>
              <a:gd name="connsiteX229" fmla="*/ 7492895 w 10515494"/>
              <a:gd name="connsiteY229" fmla="*/ 3882447 h 7479858"/>
              <a:gd name="connsiteX230" fmla="*/ 7512731 w 10515494"/>
              <a:gd name="connsiteY230" fmla="*/ 3963458 h 7479858"/>
              <a:gd name="connsiteX231" fmla="*/ 7522256 w 10515494"/>
              <a:gd name="connsiteY231" fmla="*/ 4317815 h 7479858"/>
              <a:gd name="connsiteX232" fmla="*/ 7502420 w 10515494"/>
              <a:gd name="connsiteY232" fmla="*/ 4656017 h 7479858"/>
              <a:gd name="connsiteX233" fmla="*/ 7492895 w 10515494"/>
              <a:gd name="connsiteY233" fmla="*/ 4725435 h 7479858"/>
              <a:gd name="connsiteX234" fmla="*/ 7411119 w 10515494"/>
              <a:gd name="connsiteY234" fmla="*/ 4913796 h 7479858"/>
              <a:gd name="connsiteX235" fmla="*/ 7114890 w 10515494"/>
              <a:gd name="connsiteY235" fmla="*/ 4952537 h 7479858"/>
              <a:gd name="connsiteX236" fmla="*/ 6948231 w 10515494"/>
              <a:gd name="connsiteY236" fmla="*/ 4752504 h 7479858"/>
              <a:gd name="connsiteX237" fmla="*/ 6917774 w 10515494"/>
              <a:gd name="connsiteY237" fmla="*/ 4203239 h 7479858"/>
              <a:gd name="connsiteX238" fmla="*/ 6940278 w 10515494"/>
              <a:gd name="connsiteY238" fmla="*/ 3701589 h 7479858"/>
              <a:gd name="connsiteX239" fmla="*/ 7086495 w 10515494"/>
              <a:gd name="connsiteY239" fmla="*/ 3580341 h 7479858"/>
              <a:gd name="connsiteX240" fmla="*/ 7143645 w 10515494"/>
              <a:gd name="connsiteY240" fmla="*/ 3568235 h 7479858"/>
              <a:gd name="connsiteX241" fmla="*/ 7167180 w 10515494"/>
              <a:gd name="connsiteY241" fmla="*/ 3562495 h 7479858"/>
              <a:gd name="connsiteX242" fmla="*/ 8650853 w 10515494"/>
              <a:gd name="connsiteY242" fmla="*/ 3064847 h 7479858"/>
              <a:gd name="connsiteX243" fmla="*/ 8714423 w 10515494"/>
              <a:gd name="connsiteY243" fmla="*/ 3067336 h 7479858"/>
              <a:gd name="connsiteX244" fmla="*/ 8880243 w 10515494"/>
              <a:gd name="connsiteY244" fmla="*/ 3126914 h 7479858"/>
              <a:gd name="connsiteX245" fmla="*/ 8952527 w 10515494"/>
              <a:gd name="connsiteY245" fmla="*/ 3282489 h 7479858"/>
              <a:gd name="connsiteX246" fmla="*/ 8974745 w 10515494"/>
              <a:gd name="connsiteY246" fmla="*/ 3676189 h 7479858"/>
              <a:gd name="connsiteX247" fmla="*/ 8905879 w 10515494"/>
              <a:gd name="connsiteY247" fmla="*/ 4160964 h 7479858"/>
              <a:gd name="connsiteX248" fmla="*/ 8605302 w 10515494"/>
              <a:gd name="connsiteY248" fmla="*/ 4241930 h 7479858"/>
              <a:gd name="connsiteX249" fmla="*/ 8464454 w 10515494"/>
              <a:gd name="connsiteY249" fmla="*/ 4087361 h 7479858"/>
              <a:gd name="connsiteX250" fmla="*/ 8451744 w 10515494"/>
              <a:gd name="connsiteY250" fmla="*/ 4012739 h 7479858"/>
              <a:gd name="connsiteX251" fmla="*/ 8426481 w 10515494"/>
              <a:gd name="connsiteY251" fmla="*/ 3703167 h 7479858"/>
              <a:gd name="connsiteX252" fmla="*/ 8445531 w 10515494"/>
              <a:gd name="connsiteY252" fmla="*/ 3391596 h 7479858"/>
              <a:gd name="connsiteX253" fmla="*/ 8470794 w 10515494"/>
              <a:gd name="connsiteY253" fmla="*/ 3267771 h 7479858"/>
              <a:gd name="connsiteX254" fmla="*/ 8481455 w 10515494"/>
              <a:gd name="connsiteY254" fmla="*/ 3199939 h 7479858"/>
              <a:gd name="connsiteX255" fmla="*/ 8506355 w 10515494"/>
              <a:gd name="connsiteY255" fmla="*/ 3168691 h 7479858"/>
              <a:gd name="connsiteX256" fmla="*/ 8562368 w 10515494"/>
              <a:gd name="connsiteY256" fmla="*/ 3099588 h 7479858"/>
              <a:gd name="connsiteX257" fmla="*/ 8650853 w 10515494"/>
              <a:gd name="connsiteY257" fmla="*/ 3064847 h 7479858"/>
              <a:gd name="connsiteX258" fmla="*/ 717964 w 10515494"/>
              <a:gd name="connsiteY258" fmla="*/ 2498749 h 7479858"/>
              <a:gd name="connsiteX259" fmla="*/ 873388 w 10515494"/>
              <a:gd name="connsiteY259" fmla="*/ 2520141 h 7479858"/>
              <a:gd name="connsiteX260" fmla="*/ 984830 w 10515494"/>
              <a:gd name="connsiteY260" fmla="*/ 2644730 h 7479858"/>
              <a:gd name="connsiteX261" fmla="*/ 1011078 w 10515494"/>
              <a:gd name="connsiteY261" fmla="*/ 2704004 h 7479858"/>
              <a:gd name="connsiteX262" fmla="*/ 1022801 w 10515494"/>
              <a:gd name="connsiteY262" fmla="*/ 2767504 h 7479858"/>
              <a:gd name="connsiteX263" fmla="*/ 1035310 w 10515494"/>
              <a:gd name="connsiteY263" fmla="*/ 2863389 h 7479858"/>
              <a:gd name="connsiteX264" fmla="*/ 1053612 w 10515494"/>
              <a:gd name="connsiteY264" fmla="*/ 3085639 h 7479858"/>
              <a:gd name="connsiteX265" fmla="*/ 1035310 w 10515494"/>
              <a:gd name="connsiteY265" fmla="*/ 3307889 h 7479858"/>
              <a:gd name="connsiteX266" fmla="*/ 1022801 w 10515494"/>
              <a:gd name="connsiteY266" fmla="*/ 3429597 h 7479858"/>
              <a:gd name="connsiteX267" fmla="*/ 983350 w 10515494"/>
              <a:gd name="connsiteY267" fmla="*/ 3545749 h 7479858"/>
              <a:gd name="connsiteX268" fmla="*/ 881750 w 10515494"/>
              <a:gd name="connsiteY268" fmla="*/ 3599444 h 7479858"/>
              <a:gd name="connsiteX269" fmla="*/ 669628 w 10515494"/>
              <a:gd name="connsiteY269" fmla="*/ 3563742 h 7479858"/>
              <a:gd name="connsiteX270" fmla="*/ 584094 w 10515494"/>
              <a:gd name="connsiteY270" fmla="*/ 3421720 h 7479858"/>
              <a:gd name="connsiteX271" fmla="*/ 559762 w 10515494"/>
              <a:gd name="connsiteY271" fmla="*/ 3336721 h 7479858"/>
              <a:gd name="connsiteX272" fmla="*/ 533151 w 10515494"/>
              <a:gd name="connsiteY272" fmla="*/ 2768364 h 7479858"/>
              <a:gd name="connsiteX273" fmla="*/ 638068 w 10515494"/>
              <a:gd name="connsiteY273" fmla="*/ 2544882 h 7479858"/>
              <a:gd name="connsiteX274" fmla="*/ 660294 w 10515494"/>
              <a:gd name="connsiteY274" fmla="*/ 2526867 h 7479858"/>
              <a:gd name="connsiteX275" fmla="*/ 682519 w 10515494"/>
              <a:gd name="connsiteY275" fmla="*/ 2503320 h 7479858"/>
              <a:gd name="connsiteX276" fmla="*/ 717964 w 10515494"/>
              <a:gd name="connsiteY276" fmla="*/ 2498749 h 7479858"/>
              <a:gd name="connsiteX277" fmla="*/ 9830910 w 10515494"/>
              <a:gd name="connsiteY277" fmla="*/ 2191363 h 7479858"/>
              <a:gd name="connsiteX278" fmla="*/ 9998546 w 10515494"/>
              <a:gd name="connsiteY278" fmla="*/ 2244684 h 7479858"/>
              <a:gd name="connsiteX279" fmla="*/ 10083694 w 10515494"/>
              <a:gd name="connsiteY279" fmla="*/ 2622107 h 7479858"/>
              <a:gd name="connsiteX280" fmla="*/ 10064644 w 10515494"/>
              <a:gd name="connsiteY280" fmla="*/ 2907839 h 7479858"/>
              <a:gd name="connsiteX281" fmla="*/ 10045594 w 10515494"/>
              <a:gd name="connsiteY281" fmla="*/ 2996548 h 7479858"/>
              <a:gd name="connsiteX282" fmla="*/ 9920054 w 10515494"/>
              <a:gd name="connsiteY282" fmla="*/ 3149139 h 7479858"/>
              <a:gd name="connsiteX283" fmla="*/ 9884515 w 10515494"/>
              <a:gd name="connsiteY283" fmla="*/ 3162897 h 7479858"/>
              <a:gd name="connsiteX284" fmla="*/ 9705894 w 10515494"/>
              <a:gd name="connsiteY284" fmla="*/ 3151787 h 7479858"/>
              <a:gd name="connsiteX285" fmla="*/ 9528610 w 10515494"/>
              <a:gd name="connsiteY285" fmla="*/ 2861152 h 7479858"/>
              <a:gd name="connsiteX286" fmla="*/ 9544658 w 10515494"/>
              <a:gd name="connsiteY286" fmla="*/ 2691939 h 7479858"/>
              <a:gd name="connsiteX287" fmla="*/ 9563461 w 10515494"/>
              <a:gd name="connsiteY287" fmla="*/ 2571289 h 7479858"/>
              <a:gd name="connsiteX288" fmla="*/ 9582024 w 10515494"/>
              <a:gd name="connsiteY288" fmla="*/ 2507789 h 7479858"/>
              <a:gd name="connsiteX289" fmla="*/ 9649656 w 10515494"/>
              <a:gd name="connsiteY289" fmla="*/ 2324080 h 7479858"/>
              <a:gd name="connsiteX290" fmla="*/ 9783464 w 10515494"/>
              <a:gd name="connsiteY290" fmla="*/ 2198579 h 7479858"/>
              <a:gd name="connsiteX291" fmla="*/ 9830910 w 10515494"/>
              <a:gd name="connsiteY291" fmla="*/ 2191363 h 7479858"/>
              <a:gd name="connsiteX292" fmla="*/ 6091201 w 10515494"/>
              <a:gd name="connsiteY292" fmla="*/ 1744988 h 7479858"/>
              <a:gd name="connsiteX293" fmla="*/ 6235782 w 10515494"/>
              <a:gd name="connsiteY293" fmla="*/ 1772750 h 7479858"/>
              <a:gd name="connsiteX294" fmla="*/ 6366871 w 10515494"/>
              <a:gd name="connsiteY294" fmla="*/ 1913043 h 7479858"/>
              <a:gd name="connsiteX295" fmla="*/ 6414496 w 10515494"/>
              <a:gd name="connsiteY295" fmla="*/ 2003994 h 7479858"/>
              <a:gd name="connsiteX296" fmla="*/ 6432522 w 10515494"/>
              <a:gd name="connsiteY296" fmla="*/ 2067494 h 7479858"/>
              <a:gd name="connsiteX297" fmla="*/ 6451572 w 10515494"/>
              <a:gd name="connsiteY297" fmla="*/ 2131417 h 7479858"/>
              <a:gd name="connsiteX298" fmla="*/ 6476894 w 10515494"/>
              <a:gd name="connsiteY298" fmla="*/ 2217551 h 7479858"/>
              <a:gd name="connsiteX299" fmla="*/ 6495944 w 10515494"/>
              <a:gd name="connsiteY299" fmla="*/ 2306548 h 7479858"/>
              <a:gd name="connsiteX300" fmla="*/ 6514994 w 10515494"/>
              <a:gd name="connsiteY300" fmla="*/ 2426170 h 7479858"/>
              <a:gd name="connsiteX301" fmla="*/ 6533583 w 10515494"/>
              <a:gd name="connsiteY301" fmla="*/ 2571566 h 7479858"/>
              <a:gd name="connsiteX302" fmla="*/ 6525128 w 10515494"/>
              <a:gd name="connsiteY302" fmla="*/ 2689660 h 7479858"/>
              <a:gd name="connsiteX303" fmla="*/ 6482100 w 10515494"/>
              <a:gd name="connsiteY303" fmla="*/ 2775102 h 7479858"/>
              <a:gd name="connsiteX304" fmla="*/ 6278301 w 10515494"/>
              <a:gd name="connsiteY304" fmla="*/ 2882439 h 7479858"/>
              <a:gd name="connsiteX305" fmla="*/ 5994294 w 10515494"/>
              <a:gd name="connsiteY305" fmla="*/ 2663063 h 7479858"/>
              <a:gd name="connsiteX306" fmla="*/ 5969298 w 10515494"/>
              <a:gd name="connsiteY306" fmla="*/ 2602291 h 7479858"/>
              <a:gd name="connsiteX307" fmla="*/ 5943448 w 10515494"/>
              <a:gd name="connsiteY307" fmla="*/ 2533189 h 7479858"/>
              <a:gd name="connsiteX308" fmla="*/ 5924444 w 10515494"/>
              <a:gd name="connsiteY308" fmla="*/ 2463339 h 7479858"/>
              <a:gd name="connsiteX309" fmla="*/ 5905766 w 10515494"/>
              <a:gd name="connsiteY309" fmla="*/ 2380789 h 7479858"/>
              <a:gd name="connsiteX310" fmla="*/ 5892616 w 10515494"/>
              <a:gd name="connsiteY310" fmla="*/ 2299963 h 7479858"/>
              <a:gd name="connsiteX311" fmla="*/ 5879994 w 10515494"/>
              <a:gd name="connsiteY311" fmla="*/ 2095494 h 7479858"/>
              <a:gd name="connsiteX312" fmla="*/ 5918507 w 10515494"/>
              <a:gd name="connsiteY312" fmla="*/ 1867885 h 7479858"/>
              <a:gd name="connsiteX313" fmla="*/ 5985182 w 10515494"/>
              <a:gd name="connsiteY313" fmla="*/ 1793213 h 7479858"/>
              <a:gd name="connsiteX314" fmla="*/ 6019694 w 10515494"/>
              <a:gd name="connsiteY314" fmla="*/ 1763393 h 7479858"/>
              <a:gd name="connsiteX315" fmla="*/ 6051444 w 10515494"/>
              <a:gd name="connsiteY315" fmla="*/ 1748732 h 7479858"/>
              <a:gd name="connsiteX316" fmla="*/ 6091201 w 10515494"/>
              <a:gd name="connsiteY316" fmla="*/ 1744988 h 7479858"/>
              <a:gd name="connsiteX317" fmla="*/ 7664841 w 10515494"/>
              <a:gd name="connsiteY317" fmla="*/ 1727156 h 7479858"/>
              <a:gd name="connsiteX318" fmla="*/ 7767168 w 10515494"/>
              <a:gd name="connsiteY318" fmla="*/ 1741663 h 7479858"/>
              <a:gd name="connsiteX319" fmla="*/ 7915169 w 10515494"/>
              <a:gd name="connsiteY319" fmla="*/ 1877689 h 7479858"/>
              <a:gd name="connsiteX320" fmla="*/ 7937394 w 10515494"/>
              <a:gd name="connsiteY320" fmla="*/ 1926977 h 7479858"/>
              <a:gd name="connsiteX321" fmla="*/ 7949690 w 10515494"/>
              <a:gd name="connsiteY321" fmla="*/ 1968789 h 7479858"/>
              <a:gd name="connsiteX322" fmla="*/ 7968740 w 10515494"/>
              <a:gd name="connsiteY322" fmla="*/ 2038639 h 7479858"/>
              <a:gd name="connsiteX323" fmla="*/ 7987790 w 10515494"/>
              <a:gd name="connsiteY323" fmla="*/ 2108489 h 7479858"/>
              <a:gd name="connsiteX324" fmla="*/ 8000040 w 10515494"/>
              <a:gd name="connsiteY324" fmla="*/ 2368090 h 7479858"/>
              <a:gd name="connsiteX325" fmla="*/ 7981844 w 10515494"/>
              <a:gd name="connsiteY325" fmla="*/ 2641140 h 7479858"/>
              <a:gd name="connsiteX326" fmla="*/ 7969594 w 10515494"/>
              <a:gd name="connsiteY326" fmla="*/ 2719486 h 7479858"/>
              <a:gd name="connsiteX327" fmla="*/ 7946919 w 10515494"/>
              <a:gd name="connsiteY327" fmla="*/ 2801071 h 7479858"/>
              <a:gd name="connsiteX328" fmla="*/ 7894020 w 10515494"/>
              <a:gd name="connsiteY328" fmla="*/ 2878300 h 7479858"/>
              <a:gd name="connsiteX329" fmla="*/ 7854300 w 10515494"/>
              <a:gd name="connsiteY329" fmla="*/ 2920540 h 7479858"/>
              <a:gd name="connsiteX330" fmla="*/ 7823094 w 10515494"/>
              <a:gd name="connsiteY330" fmla="*/ 2939590 h 7479858"/>
              <a:gd name="connsiteX331" fmla="*/ 7696775 w 10515494"/>
              <a:gd name="connsiteY331" fmla="*/ 2958640 h 7479858"/>
              <a:gd name="connsiteX332" fmla="*/ 7527800 w 10515494"/>
              <a:gd name="connsiteY332" fmla="*/ 2917073 h 7479858"/>
              <a:gd name="connsiteX333" fmla="*/ 7370795 w 10515494"/>
              <a:gd name="connsiteY333" fmla="*/ 2291891 h 7479858"/>
              <a:gd name="connsiteX334" fmla="*/ 7362127 w 10515494"/>
              <a:gd name="connsiteY334" fmla="*/ 1936291 h 7479858"/>
              <a:gd name="connsiteX335" fmla="*/ 7394816 w 10515494"/>
              <a:gd name="connsiteY335" fmla="*/ 1891023 h 7479858"/>
              <a:gd name="connsiteX336" fmla="*/ 7557299 w 10515494"/>
              <a:gd name="connsiteY336" fmla="*/ 1752141 h 7479858"/>
              <a:gd name="connsiteX337" fmla="*/ 7588144 w 10515494"/>
              <a:gd name="connsiteY337" fmla="*/ 1739441 h 7479858"/>
              <a:gd name="connsiteX338" fmla="*/ 7664841 w 10515494"/>
              <a:gd name="connsiteY338" fmla="*/ 1727156 h 7479858"/>
              <a:gd name="connsiteX339" fmla="*/ 2601767 w 10515494"/>
              <a:gd name="connsiteY339" fmla="*/ 1645157 h 7479858"/>
              <a:gd name="connsiteX340" fmla="*/ 2666894 w 10515494"/>
              <a:gd name="connsiteY340" fmla="*/ 1661863 h 7479858"/>
              <a:gd name="connsiteX341" fmla="*/ 2695469 w 10515494"/>
              <a:gd name="connsiteY341" fmla="*/ 1675420 h 7479858"/>
              <a:gd name="connsiteX342" fmla="*/ 2831994 w 10515494"/>
              <a:gd name="connsiteY342" fmla="*/ 1802692 h 7479858"/>
              <a:gd name="connsiteX343" fmla="*/ 2842829 w 10515494"/>
              <a:gd name="connsiteY343" fmla="*/ 1841389 h 7479858"/>
              <a:gd name="connsiteX344" fmla="*/ 2874646 w 10515494"/>
              <a:gd name="connsiteY344" fmla="*/ 2682309 h 7479858"/>
              <a:gd name="connsiteX345" fmla="*/ 2866038 w 10515494"/>
              <a:gd name="connsiteY345" fmla="*/ 2873083 h 7479858"/>
              <a:gd name="connsiteX346" fmla="*/ 2820441 w 10515494"/>
              <a:gd name="connsiteY346" fmla="*/ 2918068 h 7479858"/>
              <a:gd name="connsiteX347" fmla="*/ 2604082 w 10515494"/>
              <a:gd name="connsiteY347" fmla="*/ 3034839 h 7479858"/>
              <a:gd name="connsiteX348" fmla="*/ 2483058 w 10515494"/>
              <a:gd name="connsiteY348" fmla="*/ 3009599 h 7479858"/>
              <a:gd name="connsiteX349" fmla="*/ 2336693 w 10515494"/>
              <a:gd name="connsiteY349" fmla="*/ 2863389 h 7479858"/>
              <a:gd name="connsiteX350" fmla="*/ 2323590 w 10515494"/>
              <a:gd name="connsiteY350" fmla="*/ 2819687 h 7479858"/>
              <a:gd name="connsiteX351" fmla="*/ 2305142 w 10515494"/>
              <a:gd name="connsiteY351" fmla="*/ 2451387 h 7479858"/>
              <a:gd name="connsiteX352" fmla="*/ 2317390 w 10515494"/>
              <a:gd name="connsiteY352" fmla="*/ 2025190 h 7479858"/>
              <a:gd name="connsiteX353" fmla="*/ 2342592 w 10515494"/>
              <a:gd name="connsiteY353" fmla="*/ 1894763 h 7479858"/>
              <a:gd name="connsiteX354" fmla="*/ 2501794 w 10515494"/>
              <a:gd name="connsiteY354" fmla="*/ 1659043 h 7479858"/>
              <a:gd name="connsiteX355" fmla="*/ 2601767 w 10515494"/>
              <a:gd name="connsiteY355" fmla="*/ 1645157 h 7479858"/>
              <a:gd name="connsiteX356" fmla="*/ 4154770 w 10515494"/>
              <a:gd name="connsiteY356" fmla="*/ 1566679 h 7479858"/>
              <a:gd name="connsiteX357" fmla="*/ 4197062 w 10515494"/>
              <a:gd name="connsiteY357" fmla="*/ 1568737 h 7479858"/>
              <a:gd name="connsiteX358" fmla="*/ 4482994 w 10515494"/>
              <a:gd name="connsiteY358" fmla="*/ 1761065 h 7479858"/>
              <a:gd name="connsiteX359" fmla="*/ 4495290 w 10515494"/>
              <a:gd name="connsiteY359" fmla="*/ 1803688 h 7479858"/>
              <a:gd name="connsiteX360" fmla="*/ 4508068 w 10515494"/>
              <a:gd name="connsiteY360" fmla="*/ 1866440 h 7479858"/>
              <a:gd name="connsiteX361" fmla="*/ 4533872 w 10515494"/>
              <a:gd name="connsiteY361" fmla="*/ 1953617 h 7479858"/>
              <a:gd name="connsiteX362" fmla="*/ 4559194 w 10515494"/>
              <a:gd name="connsiteY362" fmla="*/ 2079349 h 7479858"/>
              <a:gd name="connsiteX363" fmla="*/ 4578832 w 10515494"/>
              <a:gd name="connsiteY363" fmla="*/ 2259275 h 7479858"/>
              <a:gd name="connsiteX364" fmla="*/ 4587719 w 10515494"/>
              <a:gd name="connsiteY364" fmla="*/ 2571691 h 7479858"/>
              <a:gd name="connsiteX365" fmla="*/ 4514415 w 10515494"/>
              <a:gd name="connsiteY365" fmla="*/ 2935767 h 7479858"/>
              <a:gd name="connsiteX366" fmla="*/ 4297655 w 10515494"/>
              <a:gd name="connsiteY366" fmla="*/ 3034839 h 7479858"/>
              <a:gd name="connsiteX367" fmla="*/ 4119490 w 10515494"/>
              <a:gd name="connsiteY367" fmla="*/ 2946472 h 7479858"/>
              <a:gd name="connsiteX368" fmla="*/ 4032559 w 10515494"/>
              <a:gd name="connsiteY368" fmla="*/ 2713756 h 7479858"/>
              <a:gd name="connsiteX369" fmla="*/ 4019444 w 10515494"/>
              <a:gd name="connsiteY369" fmla="*/ 2620130 h 7479858"/>
              <a:gd name="connsiteX370" fmla="*/ 4000394 w 10515494"/>
              <a:gd name="connsiteY370" fmla="*/ 2508256 h 7479858"/>
              <a:gd name="connsiteX371" fmla="*/ 3975132 w 10515494"/>
              <a:gd name="connsiteY371" fmla="*/ 2373282 h 7479858"/>
              <a:gd name="connsiteX372" fmla="*/ 3950146 w 10515494"/>
              <a:gd name="connsiteY372" fmla="*/ 2050590 h 7479858"/>
              <a:gd name="connsiteX373" fmla="*/ 3979534 w 10515494"/>
              <a:gd name="connsiteY373" fmla="*/ 1737072 h 7479858"/>
              <a:gd name="connsiteX374" fmla="*/ 4082721 w 10515494"/>
              <a:gd name="connsiteY374" fmla="*/ 1598804 h 7479858"/>
              <a:gd name="connsiteX375" fmla="*/ 4154770 w 10515494"/>
              <a:gd name="connsiteY375" fmla="*/ 1566679 h 7479858"/>
              <a:gd name="connsiteX376" fmla="*/ 1416812 w 10515494"/>
              <a:gd name="connsiteY376" fmla="*/ 888540 h 7479858"/>
              <a:gd name="connsiteX377" fmla="*/ 1541627 w 10515494"/>
              <a:gd name="connsiteY377" fmla="*/ 932493 h 7479858"/>
              <a:gd name="connsiteX378" fmla="*/ 1650037 w 10515494"/>
              <a:gd name="connsiteY378" fmla="*/ 1140290 h 7479858"/>
              <a:gd name="connsiteX379" fmla="*/ 1674130 w 10515494"/>
              <a:gd name="connsiteY379" fmla="*/ 1384592 h 7479858"/>
              <a:gd name="connsiteX380" fmla="*/ 1653607 w 10515494"/>
              <a:gd name="connsiteY380" fmla="*/ 1564007 h 7479858"/>
              <a:gd name="connsiteX381" fmla="*/ 1631766 w 10515494"/>
              <a:gd name="connsiteY381" fmla="*/ 1605455 h 7479858"/>
              <a:gd name="connsiteX382" fmla="*/ 1612716 w 10515494"/>
              <a:gd name="connsiteY382" fmla="*/ 1674218 h 7479858"/>
              <a:gd name="connsiteX383" fmla="*/ 1600094 w 10515494"/>
              <a:gd name="connsiteY383" fmla="*/ 1739337 h 7479858"/>
              <a:gd name="connsiteX384" fmla="*/ 1581044 w 10515494"/>
              <a:gd name="connsiteY384" fmla="*/ 1777540 h 7479858"/>
              <a:gd name="connsiteX385" fmla="*/ 1555455 w 10515494"/>
              <a:gd name="connsiteY385" fmla="*/ 1807669 h 7479858"/>
              <a:gd name="connsiteX386" fmla="*/ 1512973 w 10515494"/>
              <a:gd name="connsiteY386" fmla="*/ 1878333 h 7479858"/>
              <a:gd name="connsiteX387" fmla="*/ 1421087 w 10515494"/>
              <a:gd name="connsiteY387" fmla="*/ 1942318 h 7479858"/>
              <a:gd name="connsiteX388" fmla="*/ 1169032 w 10515494"/>
              <a:gd name="connsiteY388" fmla="*/ 1792148 h 7479858"/>
              <a:gd name="connsiteX389" fmla="*/ 1165937 w 10515494"/>
              <a:gd name="connsiteY389" fmla="*/ 1567990 h 7479858"/>
              <a:gd name="connsiteX390" fmla="*/ 1197896 w 10515494"/>
              <a:gd name="connsiteY390" fmla="*/ 1406899 h 7479858"/>
              <a:gd name="connsiteX391" fmla="*/ 1213194 w 10515494"/>
              <a:gd name="connsiteY391" fmla="*/ 1229100 h 7479858"/>
              <a:gd name="connsiteX392" fmla="*/ 1225444 w 10515494"/>
              <a:gd name="connsiteY392" fmla="*/ 1040940 h 7479858"/>
              <a:gd name="connsiteX393" fmla="*/ 1244103 w 10515494"/>
              <a:gd name="connsiteY393" fmla="*/ 983789 h 7479858"/>
              <a:gd name="connsiteX394" fmla="*/ 1289646 w 10515494"/>
              <a:gd name="connsiteY394" fmla="*/ 923465 h 7479858"/>
              <a:gd name="connsiteX395" fmla="*/ 1416812 w 10515494"/>
              <a:gd name="connsiteY395" fmla="*/ 888540 h 7479858"/>
              <a:gd name="connsiteX396" fmla="*/ 8545258 w 10515494"/>
              <a:gd name="connsiteY396" fmla="*/ 815801 h 7479858"/>
              <a:gd name="connsiteX397" fmla="*/ 8615512 w 10515494"/>
              <a:gd name="connsiteY397" fmla="*/ 838497 h 7479858"/>
              <a:gd name="connsiteX398" fmla="*/ 8763548 w 10515494"/>
              <a:gd name="connsiteY398" fmla="*/ 991043 h 7479858"/>
              <a:gd name="connsiteX399" fmla="*/ 8783353 w 10515494"/>
              <a:gd name="connsiteY399" fmla="*/ 1054644 h 7479858"/>
              <a:gd name="connsiteX400" fmla="*/ 8813579 w 10515494"/>
              <a:gd name="connsiteY400" fmla="*/ 1486642 h 7479858"/>
              <a:gd name="connsiteX401" fmla="*/ 8703670 w 10515494"/>
              <a:gd name="connsiteY401" fmla="*/ 1721111 h 7479858"/>
              <a:gd name="connsiteX402" fmla="*/ 8560711 w 10515494"/>
              <a:gd name="connsiteY402" fmla="*/ 1752140 h 7479858"/>
              <a:gd name="connsiteX403" fmla="*/ 8402514 w 10515494"/>
              <a:gd name="connsiteY403" fmla="*/ 1710865 h 7479858"/>
              <a:gd name="connsiteX404" fmla="*/ 8301376 w 10515494"/>
              <a:gd name="connsiteY404" fmla="*/ 1548940 h 7479858"/>
              <a:gd name="connsiteX405" fmla="*/ 8280272 w 10515494"/>
              <a:gd name="connsiteY405" fmla="*/ 1447340 h 7479858"/>
              <a:gd name="connsiteX406" fmla="*/ 8304382 w 10515494"/>
              <a:gd name="connsiteY406" fmla="*/ 1183091 h 7479858"/>
              <a:gd name="connsiteX407" fmla="*/ 8312448 w 10515494"/>
              <a:gd name="connsiteY407" fmla="*/ 1089400 h 7479858"/>
              <a:gd name="connsiteX408" fmla="*/ 8331498 w 10515494"/>
              <a:gd name="connsiteY408" fmla="*/ 1003588 h 7479858"/>
              <a:gd name="connsiteX409" fmla="*/ 8356494 w 10515494"/>
              <a:gd name="connsiteY409" fmla="*/ 964804 h 7479858"/>
              <a:gd name="connsiteX410" fmla="*/ 8477144 w 10515494"/>
              <a:gd name="connsiteY410" fmla="*/ 833537 h 7479858"/>
              <a:gd name="connsiteX411" fmla="*/ 8545258 w 10515494"/>
              <a:gd name="connsiteY411" fmla="*/ 815801 h 7479858"/>
              <a:gd name="connsiteX412" fmla="*/ 6662760 w 10515494"/>
              <a:gd name="connsiteY412" fmla="*/ 159889 h 7479858"/>
              <a:gd name="connsiteX413" fmla="*/ 6751881 w 10515494"/>
              <a:gd name="connsiteY413" fmla="*/ 184728 h 7479858"/>
              <a:gd name="connsiteX414" fmla="*/ 6851994 w 10515494"/>
              <a:gd name="connsiteY414" fmla="*/ 325218 h 7479858"/>
              <a:gd name="connsiteX415" fmla="*/ 6864244 w 10515494"/>
              <a:gd name="connsiteY415" fmla="*/ 380540 h 7479858"/>
              <a:gd name="connsiteX416" fmla="*/ 6889194 w 10515494"/>
              <a:gd name="connsiteY416" fmla="*/ 460750 h 7479858"/>
              <a:gd name="connsiteX417" fmla="*/ 6904595 w 10515494"/>
              <a:gd name="connsiteY417" fmla="*/ 530600 h 7479858"/>
              <a:gd name="connsiteX418" fmla="*/ 6922506 w 10515494"/>
              <a:gd name="connsiteY418" fmla="*/ 640890 h 7479858"/>
              <a:gd name="connsiteX419" fmla="*/ 6946800 w 10515494"/>
              <a:gd name="connsiteY419" fmla="*/ 831390 h 7479858"/>
              <a:gd name="connsiteX420" fmla="*/ 6949264 w 10515494"/>
              <a:gd name="connsiteY420" fmla="*/ 1475350 h 7479858"/>
              <a:gd name="connsiteX421" fmla="*/ 6934094 w 10515494"/>
              <a:gd name="connsiteY421" fmla="*/ 1510888 h 7479858"/>
              <a:gd name="connsiteX422" fmla="*/ 6886469 w 10515494"/>
              <a:gd name="connsiteY422" fmla="*/ 1562324 h 7479858"/>
              <a:gd name="connsiteX423" fmla="*/ 6816791 w 10515494"/>
              <a:gd name="connsiteY423" fmla="*/ 1615615 h 7479858"/>
              <a:gd name="connsiteX424" fmla="*/ 6725251 w 10515494"/>
              <a:gd name="connsiteY424" fmla="*/ 1637839 h 7479858"/>
              <a:gd name="connsiteX425" fmla="*/ 6604429 w 10515494"/>
              <a:gd name="connsiteY425" fmla="*/ 1589006 h 7479858"/>
              <a:gd name="connsiteX426" fmla="*/ 6546294 w 10515494"/>
              <a:gd name="connsiteY426" fmla="*/ 1503281 h 7479858"/>
              <a:gd name="connsiteX427" fmla="*/ 6521344 w 10515494"/>
              <a:gd name="connsiteY427" fmla="*/ 1434640 h 7479858"/>
              <a:gd name="connsiteX428" fmla="*/ 6509094 w 10515494"/>
              <a:gd name="connsiteY428" fmla="*/ 1354430 h 7479858"/>
              <a:gd name="connsiteX429" fmla="*/ 6493550 w 10515494"/>
              <a:gd name="connsiteY429" fmla="*/ 1271880 h 7479858"/>
              <a:gd name="connsiteX430" fmla="*/ 6462347 w 10515494"/>
              <a:gd name="connsiteY430" fmla="*/ 1123490 h 7479858"/>
              <a:gd name="connsiteX431" fmla="*/ 6440099 w 10515494"/>
              <a:gd name="connsiteY431" fmla="*/ 945690 h 7479858"/>
              <a:gd name="connsiteX432" fmla="*/ 6440375 w 10515494"/>
              <a:gd name="connsiteY432" fmla="*/ 482140 h 7479858"/>
              <a:gd name="connsiteX433" fmla="*/ 6461706 w 10515494"/>
              <a:gd name="connsiteY433" fmla="*/ 336090 h 7479858"/>
              <a:gd name="connsiteX434" fmla="*/ 6576062 w 10515494"/>
              <a:gd name="connsiteY434" fmla="*/ 171826 h 7479858"/>
              <a:gd name="connsiteX435" fmla="*/ 6662760 w 10515494"/>
              <a:gd name="connsiteY435" fmla="*/ 159889 h 7479858"/>
              <a:gd name="connsiteX436" fmla="*/ 5260472 w 10515494"/>
              <a:gd name="connsiteY436" fmla="*/ 72879 h 7479858"/>
              <a:gd name="connsiteX437" fmla="*/ 5411748 w 10515494"/>
              <a:gd name="connsiteY437" fmla="*/ 156184 h 7479858"/>
              <a:gd name="connsiteX438" fmla="*/ 5446724 w 10515494"/>
              <a:gd name="connsiteY438" fmla="*/ 206349 h 7479858"/>
              <a:gd name="connsiteX439" fmla="*/ 5454623 w 10515494"/>
              <a:gd name="connsiteY439" fmla="*/ 278305 h 7479858"/>
              <a:gd name="connsiteX440" fmla="*/ 5473673 w 10515494"/>
              <a:gd name="connsiteY440" fmla="*/ 378817 h 7479858"/>
              <a:gd name="connsiteX441" fmla="*/ 5498995 w 10515494"/>
              <a:gd name="connsiteY441" fmla="*/ 506323 h 7479858"/>
              <a:gd name="connsiteX442" fmla="*/ 5518045 w 10515494"/>
              <a:gd name="connsiteY442" fmla="*/ 664241 h 7479858"/>
              <a:gd name="connsiteX443" fmla="*/ 5516479 w 10515494"/>
              <a:gd name="connsiteY443" fmla="*/ 1005188 h 7479858"/>
              <a:gd name="connsiteX444" fmla="*/ 5486101 w 10515494"/>
              <a:gd name="connsiteY444" fmla="*/ 1117140 h 7479858"/>
              <a:gd name="connsiteX445" fmla="*/ 5344227 w 10515494"/>
              <a:gd name="connsiteY445" fmla="*/ 1396288 h 7479858"/>
              <a:gd name="connsiteX446" fmla="*/ 5189764 w 10515494"/>
              <a:gd name="connsiteY446" fmla="*/ 1394160 h 7479858"/>
              <a:gd name="connsiteX447" fmla="*/ 5047695 w 10515494"/>
              <a:gd name="connsiteY447" fmla="*/ 1216012 h 7479858"/>
              <a:gd name="connsiteX448" fmla="*/ 5022745 w 10515494"/>
              <a:gd name="connsiteY448" fmla="*/ 1142540 h 7479858"/>
              <a:gd name="connsiteX449" fmla="*/ 5035445 w 10515494"/>
              <a:gd name="connsiteY449" fmla="*/ 490449 h 7479858"/>
              <a:gd name="connsiteX450" fmla="*/ 5054495 w 10515494"/>
              <a:gd name="connsiteY450" fmla="*/ 382499 h 7479858"/>
              <a:gd name="connsiteX451" fmla="*/ 5073545 w 10515494"/>
              <a:gd name="connsiteY451" fmla="*/ 274548 h 7479858"/>
              <a:gd name="connsiteX452" fmla="*/ 5092595 w 10515494"/>
              <a:gd name="connsiteY452" fmla="*/ 202721 h 7479858"/>
              <a:gd name="connsiteX453" fmla="*/ 5193883 w 10515494"/>
              <a:gd name="connsiteY453" fmla="*/ 101141 h 7479858"/>
              <a:gd name="connsiteX454" fmla="*/ 5225945 w 10515494"/>
              <a:gd name="connsiteY454" fmla="*/ 88441 h 7479858"/>
              <a:gd name="connsiteX455" fmla="*/ 5260472 w 10515494"/>
              <a:gd name="connsiteY455" fmla="*/ 72879 h 7479858"/>
              <a:gd name="connsiteX456" fmla="*/ 3168544 w 10515494"/>
              <a:gd name="connsiteY456" fmla="*/ 0 h 7479858"/>
              <a:gd name="connsiteX457" fmla="*/ 3262595 w 10515494"/>
              <a:gd name="connsiteY457" fmla="*/ 6120 h 7479858"/>
              <a:gd name="connsiteX458" fmla="*/ 3399600 w 10515494"/>
              <a:gd name="connsiteY458" fmla="*/ 45002 h 7479858"/>
              <a:gd name="connsiteX459" fmla="*/ 3550190 w 10515494"/>
              <a:gd name="connsiteY459" fmla="*/ 363054 h 7479858"/>
              <a:gd name="connsiteX460" fmla="*/ 3575039 w 10515494"/>
              <a:gd name="connsiteY460" fmla="*/ 557796 h 7479858"/>
              <a:gd name="connsiteX461" fmla="*/ 3575296 w 10515494"/>
              <a:gd name="connsiteY461" fmla="*/ 767346 h 7479858"/>
              <a:gd name="connsiteX462" fmla="*/ 3547946 w 10515494"/>
              <a:gd name="connsiteY462" fmla="*/ 925230 h 7479858"/>
              <a:gd name="connsiteX463" fmla="*/ 3480000 w 10515494"/>
              <a:gd name="connsiteY463" fmla="*/ 1053327 h 7479858"/>
              <a:gd name="connsiteX464" fmla="*/ 3245892 w 10515494"/>
              <a:gd name="connsiteY464" fmla="*/ 1115878 h 7479858"/>
              <a:gd name="connsiteX465" fmla="*/ 3098694 w 10515494"/>
              <a:gd name="connsiteY465" fmla="*/ 1024998 h 7479858"/>
              <a:gd name="connsiteX466" fmla="*/ 3079181 w 10515494"/>
              <a:gd name="connsiteY466" fmla="*/ 989629 h 7479858"/>
              <a:gd name="connsiteX467" fmla="*/ 3060184 w 10515494"/>
              <a:gd name="connsiteY467" fmla="*/ 596736 h 7479858"/>
              <a:gd name="connsiteX468" fmla="*/ 3101696 w 10515494"/>
              <a:gd name="connsiteY468" fmla="*/ 107150 h 7479858"/>
              <a:gd name="connsiteX469" fmla="*/ 3144755 w 10515494"/>
              <a:gd name="connsiteY469" fmla="*/ 40704 h 7479858"/>
            </a:gdLst>
            <a:ahLst/>
            <a:cxnLst/>
            <a:rect l="l" t="t" r="r" b="b"/>
            <a:pathLst>
              <a:path w="10515494" h="7479858">
                <a:moveTo>
                  <a:pt x="10229236" y="6664283"/>
                </a:moveTo>
                <a:cubicBezTo>
                  <a:pt x="10252688" y="6668833"/>
                  <a:pt x="10282304" y="6684541"/>
                  <a:pt x="10327867" y="6713303"/>
                </a:cubicBezTo>
                <a:cubicBezTo>
                  <a:pt x="10393742" y="6754888"/>
                  <a:pt x="10423570" y="6787885"/>
                  <a:pt x="10452513" y="6851190"/>
                </a:cubicBezTo>
                <a:cubicBezTo>
                  <a:pt x="10494180" y="6942323"/>
                  <a:pt x="10502561" y="7000187"/>
                  <a:pt x="10509073" y="7241715"/>
                </a:cubicBezTo>
                <a:lnTo>
                  <a:pt x="10515494" y="7479840"/>
                </a:lnTo>
                <a:lnTo>
                  <a:pt x="10026544" y="7467164"/>
                </a:lnTo>
                <a:lnTo>
                  <a:pt x="10033637" y="6863890"/>
                </a:lnTo>
                <a:lnTo>
                  <a:pt x="10068014" y="6809915"/>
                </a:lnTo>
                <a:cubicBezTo>
                  <a:pt x="10086921" y="6780228"/>
                  <a:pt x="10106090" y="6755940"/>
                  <a:pt x="10110611" y="6755940"/>
                </a:cubicBezTo>
                <a:cubicBezTo>
                  <a:pt x="10115132" y="6755940"/>
                  <a:pt x="10121529" y="6745624"/>
                  <a:pt x="10124826" y="6733016"/>
                </a:cubicBezTo>
                <a:cubicBezTo>
                  <a:pt x="10128124" y="6720407"/>
                  <a:pt x="10147364" y="6697541"/>
                  <a:pt x="10167583" y="6682203"/>
                </a:cubicBezTo>
                <a:cubicBezTo>
                  <a:pt x="10188495" y="6666339"/>
                  <a:pt x="10205784" y="6659732"/>
                  <a:pt x="10229236" y="6664283"/>
                </a:cubicBezTo>
                <a:close/>
                <a:moveTo>
                  <a:pt x="438539" y="6329707"/>
                </a:moveTo>
                <a:cubicBezTo>
                  <a:pt x="453137" y="6329740"/>
                  <a:pt x="470309" y="6330342"/>
                  <a:pt x="490863" y="6331417"/>
                </a:cubicBezTo>
                <a:lnTo>
                  <a:pt x="594483" y="6336839"/>
                </a:lnTo>
                <a:lnTo>
                  <a:pt x="665488" y="6403985"/>
                </a:lnTo>
                <a:cubicBezTo>
                  <a:pt x="704541" y="6440915"/>
                  <a:pt x="736494" y="6480998"/>
                  <a:pt x="736494" y="6493057"/>
                </a:cubicBezTo>
                <a:cubicBezTo>
                  <a:pt x="736494" y="6505116"/>
                  <a:pt x="739269" y="6522050"/>
                  <a:pt x="742661" y="6530686"/>
                </a:cubicBezTo>
                <a:cubicBezTo>
                  <a:pt x="746053" y="6539323"/>
                  <a:pt x="754402" y="6637829"/>
                  <a:pt x="761216" y="6749589"/>
                </a:cubicBezTo>
                <a:cubicBezTo>
                  <a:pt x="773757" y="6955323"/>
                  <a:pt x="799587" y="7170849"/>
                  <a:pt x="814486" y="7194089"/>
                </a:cubicBezTo>
                <a:cubicBezTo>
                  <a:pt x="818964" y="7201074"/>
                  <a:pt x="824126" y="7241079"/>
                  <a:pt x="825957" y="7282989"/>
                </a:cubicBezTo>
                <a:cubicBezTo>
                  <a:pt x="827788" y="7324899"/>
                  <a:pt x="831268" y="7386335"/>
                  <a:pt x="833690" y="7419514"/>
                </a:cubicBezTo>
                <a:lnTo>
                  <a:pt x="838094" y="7479839"/>
                </a:lnTo>
                <a:lnTo>
                  <a:pt x="284770" y="7479839"/>
                </a:lnTo>
                <a:lnTo>
                  <a:pt x="262982" y="7442954"/>
                </a:lnTo>
                <a:cubicBezTo>
                  <a:pt x="250999" y="7422668"/>
                  <a:pt x="241194" y="7395236"/>
                  <a:pt x="241194" y="7381995"/>
                </a:cubicBezTo>
                <a:cubicBezTo>
                  <a:pt x="241194" y="7368753"/>
                  <a:pt x="235285" y="7352010"/>
                  <a:pt x="228062" y="7344787"/>
                </a:cubicBezTo>
                <a:cubicBezTo>
                  <a:pt x="220839" y="7337564"/>
                  <a:pt x="206960" y="7300703"/>
                  <a:pt x="197219" y="7262872"/>
                </a:cubicBezTo>
                <a:cubicBezTo>
                  <a:pt x="187479" y="7225041"/>
                  <a:pt x="173522" y="7171229"/>
                  <a:pt x="166204" y="7143289"/>
                </a:cubicBezTo>
                <a:cubicBezTo>
                  <a:pt x="149019" y="7077670"/>
                  <a:pt x="148955" y="6764756"/>
                  <a:pt x="166114" y="6698789"/>
                </a:cubicBezTo>
                <a:cubicBezTo>
                  <a:pt x="203364" y="6555579"/>
                  <a:pt x="293609" y="6387472"/>
                  <a:pt x="354807" y="6347292"/>
                </a:cubicBezTo>
                <a:cubicBezTo>
                  <a:pt x="374110" y="6334619"/>
                  <a:pt x="394744" y="6329607"/>
                  <a:pt x="438539" y="6329707"/>
                </a:cubicBezTo>
                <a:close/>
                <a:moveTo>
                  <a:pt x="4310426" y="5873385"/>
                </a:moveTo>
                <a:cubicBezTo>
                  <a:pt x="4352646" y="5874860"/>
                  <a:pt x="4406247" y="5887313"/>
                  <a:pt x="4432189" y="5903851"/>
                </a:cubicBezTo>
                <a:cubicBezTo>
                  <a:pt x="4482323" y="5935812"/>
                  <a:pt x="4521094" y="5972883"/>
                  <a:pt x="4521094" y="5988856"/>
                </a:cubicBezTo>
                <a:cubicBezTo>
                  <a:pt x="4521094" y="5996926"/>
                  <a:pt x="4529666" y="6010643"/>
                  <a:pt x="4540144" y="6019339"/>
                </a:cubicBezTo>
                <a:cubicBezTo>
                  <a:pt x="4553340" y="6030291"/>
                  <a:pt x="4559194" y="6059418"/>
                  <a:pt x="4559194" y="6114125"/>
                </a:cubicBezTo>
                <a:cubicBezTo>
                  <a:pt x="4559194" y="6157563"/>
                  <a:pt x="4564847" y="6218299"/>
                  <a:pt x="4571756" y="6249096"/>
                </a:cubicBezTo>
                <a:cubicBezTo>
                  <a:pt x="4578777" y="6280385"/>
                  <a:pt x="4584295" y="6506807"/>
                  <a:pt x="4584265" y="6762289"/>
                </a:cubicBezTo>
                <a:cubicBezTo>
                  <a:pt x="4584222" y="7128305"/>
                  <a:pt x="4580562" y="7229621"/>
                  <a:pt x="4565910" y="7270289"/>
                </a:cubicBezTo>
                <a:cubicBezTo>
                  <a:pt x="4555845" y="7298229"/>
                  <a:pt x="4547177" y="7338234"/>
                  <a:pt x="4546650" y="7359189"/>
                </a:cubicBezTo>
                <a:cubicBezTo>
                  <a:pt x="4546123" y="7380144"/>
                  <a:pt x="4534716" y="7415863"/>
                  <a:pt x="4521302" y="7438564"/>
                </a:cubicBezTo>
                <a:lnTo>
                  <a:pt x="4496912" y="7479839"/>
                </a:lnTo>
                <a:lnTo>
                  <a:pt x="4152953" y="7479839"/>
                </a:lnTo>
                <a:lnTo>
                  <a:pt x="4114774" y="7427134"/>
                </a:lnTo>
                <a:cubicBezTo>
                  <a:pt x="4082849" y="7383064"/>
                  <a:pt x="4076594" y="7362438"/>
                  <a:pt x="4076594" y="7301251"/>
                </a:cubicBezTo>
                <a:cubicBezTo>
                  <a:pt x="4076594" y="7261004"/>
                  <a:pt x="4065165" y="7180422"/>
                  <a:pt x="4051196" y="7122181"/>
                </a:cubicBezTo>
                <a:cubicBezTo>
                  <a:pt x="4029898" y="7033383"/>
                  <a:pt x="4025847" y="6973235"/>
                  <a:pt x="4026099" y="6749589"/>
                </a:cubicBezTo>
                <a:cubicBezTo>
                  <a:pt x="4026265" y="6602904"/>
                  <a:pt x="4032081" y="6460029"/>
                  <a:pt x="4039024" y="6432089"/>
                </a:cubicBezTo>
                <a:cubicBezTo>
                  <a:pt x="4045967" y="6404149"/>
                  <a:pt x="4056926" y="6315567"/>
                  <a:pt x="4063377" y="6235239"/>
                </a:cubicBezTo>
                <a:cubicBezTo>
                  <a:pt x="4076720" y="6069092"/>
                  <a:pt x="4097066" y="5985945"/>
                  <a:pt x="4133744" y="5947664"/>
                </a:cubicBezTo>
                <a:cubicBezTo>
                  <a:pt x="4159546" y="5920735"/>
                  <a:pt x="4227308" y="5885888"/>
                  <a:pt x="4273444" y="5875824"/>
                </a:cubicBezTo>
                <a:cubicBezTo>
                  <a:pt x="4283543" y="5873621"/>
                  <a:pt x="4296352" y="5872893"/>
                  <a:pt x="4310426" y="5873385"/>
                </a:cubicBezTo>
                <a:close/>
                <a:moveTo>
                  <a:pt x="2548995" y="5809554"/>
                </a:moveTo>
                <a:cubicBezTo>
                  <a:pt x="2561305" y="5809500"/>
                  <a:pt x="2576028" y="5810084"/>
                  <a:pt x="2594121" y="5811137"/>
                </a:cubicBezTo>
                <a:cubicBezTo>
                  <a:pt x="2690577" y="5816750"/>
                  <a:pt x="2771423" y="5857001"/>
                  <a:pt x="2796417" y="5911855"/>
                </a:cubicBezTo>
                <a:cubicBezTo>
                  <a:pt x="2804257" y="5929062"/>
                  <a:pt x="2815469" y="5943140"/>
                  <a:pt x="2821333" y="5943140"/>
                </a:cubicBezTo>
                <a:cubicBezTo>
                  <a:pt x="2827196" y="5943140"/>
                  <a:pt x="2831994" y="5969041"/>
                  <a:pt x="2831994" y="6000698"/>
                </a:cubicBezTo>
                <a:cubicBezTo>
                  <a:pt x="2831994" y="6032355"/>
                  <a:pt x="2840567" y="6078773"/>
                  <a:pt x="2851044" y="6103849"/>
                </a:cubicBezTo>
                <a:cubicBezTo>
                  <a:pt x="2861521" y="6128925"/>
                  <a:pt x="2870094" y="6184691"/>
                  <a:pt x="2870094" y="6227773"/>
                </a:cubicBezTo>
                <a:cubicBezTo>
                  <a:pt x="2870094" y="6270854"/>
                  <a:pt x="2878667" y="6339015"/>
                  <a:pt x="2889144" y="6379241"/>
                </a:cubicBezTo>
                <a:cubicBezTo>
                  <a:pt x="2917068" y="6486451"/>
                  <a:pt x="2916535" y="7000402"/>
                  <a:pt x="2888443" y="7054474"/>
                </a:cubicBezTo>
                <a:cubicBezTo>
                  <a:pt x="2877581" y="7075383"/>
                  <a:pt x="2863760" y="7132495"/>
                  <a:pt x="2857730" y="7181390"/>
                </a:cubicBezTo>
                <a:cubicBezTo>
                  <a:pt x="2847554" y="7263914"/>
                  <a:pt x="2837818" y="7308722"/>
                  <a:pt x="2803232" y="7432215"/>
                </a:cubicBezTo>
                <a:lnTo>
                  <a:pt x="2789894" y="7479840"/>
                </a:lnTo>
                <a:lnTo>
                  <a:pt x="2596403" y="7479840"/>
                </a:lnTo>
                <a:cubicBezTo>
                  <a:pt x="2386880" y="7479840"/>
                  <a:pt x="2396135" y="7483019"/>
                  <a:pt x="2380740" y="7405776"/>
                </a:cubicBezTo>
                <a:cubicBezTo>
                  <a:pt x="2377025" y="7387139"/>
                  <a:pt x="2368453" y="7363654"/>
                  <a:pt x="2361690" y="7353588"/>
                </a:cubicBezTo>
                <a:cubicBezTo>
                  <a:pt x="2354927" y="7343521"/>
                  <a:pt x="2349394" y="7310376"/>
                  <a:pt x="2349394" y="7279932"/>
                </a:cubicBezTo>
                <a:cubicBezTo>
                  <a:pt x="2349394" y="7249487"/>
                  <a:pt x="2340353" y="7207095"/>
                  <a:pt x="2329303" y="7185727"/>
                </a:cubicBezTo>
                <a:cubicBezTo>
                  <a:pt x="2299421" y="7127942"/>
                  <a:pt x="2299495" y="6326163"/>
                  <a:pt x="2329389" y="6254616"/>
                </a:cubicBezTo>
                <a:cubicBezTo>
                  <a:pt x="2343473" y="6220909"/>
                  <a:pt x="2347648" y="6181824"/>
                  <a:pt x="2343494" y="6122564"/>
                </a:cubicBezTo>
                <a:cubicBezTo>
                  <a:pt x="2339361" y="6063593"/>
                  <a:pt x="2343028" y="6028884"/>
                  <a:pt x="2355744" y="6006640"/>
                </a:cubicBezTo>
                <a:cubicBezTo>
                  <a:pt x="2365727" y="5989178"/>
                  <a:pt x="2374277" y="5960603"/>
                  <a:pt x="2374745" y="5943140"/>
                </a:cubicBezTo>
                <a:cubicBezTo>
                  <a:pt x="2375262" y="5923872"/>
                  <a:pt x="2389611" y="5900815"/>
                  <a:pt x="2411245" y="5884491"/>
                </a:cubicBezTo>
                <a:cubicBezTo>
                  <a:pt x="2430851" y="5869696"/>
                  <a:pt x="2460674" y="5846014"/>
                  <a:pt x="2477518" y="5831863"/>
                </a:cubicBezTo>
                <a:cubicBezTo>
                  <a:pt x="2496853" y="5815620"/>
                  <a:pt x="2512065" y="5809715"/>
                  <a:pt x="2548995" y="5809554"/>
                </a:cubicBezTo>
                <a:close/>
                <a:moveTo>
                  <a:pt x="6291744" y="5695911"/>
                </a:moveTo>
                <a:cubicBezTo>
                  <a:pt x="6367526" y="5703099"/>
                  <a:pt x="6402974" y="5730905"/>
                  <a:pt x="6394901" y="5776832"/>
                </a:cubicBezTo>
                <a:cubicBezTo>
                  <a:pt x="6391715" y="5794959"/>
                  <a:pt x="6397345" y="5832649"/>
                  <a:pt x="6407410" y="5860589"/>
                </a:cubicBezTo>
                <a:cubicBezTo>
                  <a:pt x="6417476" y="5888529"/>
                  <a:pt x="6426049" y="5942822"/>
                  <a:pt x="6426460" y="5981239"/>
                </a:cubicBezTo>
                <a:cubicBezTo>
                  <a:pt x="6426872" y="6019656"/>
                  <a:pt x="6435445" y="6073949"/>
                  <a:pt x="6445510" y="6101889"/>
                </a:cubicBezTo>
                <a:cubicBezTo>
                  <a:pt x="6455576" y="6129829"/>
                  <a:pt x="6466755" y="6184832"/>
                  <a:pt x="6470353" y="6224117"/>
                </a:cubicBezTo>
                <a:cubicBezTo>
                  <a:pt x="6473951" y="6263403"/>
                  <a:pt x="6485466" y="6319843"/>
                  <a:pt x="6495944" y="6349539"/>
                </a:cubicBezTo>
                <a:cubicBezTo>
                  <a:pt x="6506422" y="6379235"/>
                  <a:pt x="6514994" y="6436385"/>
                  <a:pt x="6514994" y="6476539"/>
                </a:cubicBezTo>
                <a:cubicBezTo>
                  <a:pt x="6514994" y="6516692"/>
                  <a:pt x="6523566" y="6573842"/>
                  <a:pt x="6534044" y="6603539"/>
                </a:cubicBezTo>
                <a:cubicBezTo>
                  <a:pt x="6546297" y="6638266"/>
                  <a:pt x="6550877" y="6683019"/>
                  <a:pt x="6546881" y="6728961"/>
                </a:cubicBezTo>
                <a:cubicBezTo>
                  <a:pt x="6542350" y="6781056"/>
                  <a:pt x="6547507" y="6818982"/>
                  <a:pt x="6565931" y="6869082"/>
                </a:cubicBezTo>
                <a:cubicBezTo>
                  <a:pt x="6614081" y="7000009"/>
                  <a:pt x="6590159" y="7088030"/>
                  <a:pt x="6485902" y="7163554"/>
                </a:cubicBezTo>
                <a:cubicBezTo>
                  <a:pt x="6444890" y="7193263"/>
                  <a:pt x="6421840" y="7200439"/>
                  <a:pt x="6367430" y="7200439"/>
                </a:cubicBezTo>
                <a:cubicBezTo>
                  <a:pt x="6262567" y="7200439"/>
                  <a:pt x="6150209" y="7128830"/>
                  <a:pt x="6128306" y="7048039"/>
                </a:cubicBezTo>
                <a:cubicBezTo>
                  <a:pt x="6123571" y="7030577"/>
                  <a:pt x="6115037" y="7004859"/>
                  <a:pt x="6109341" y="6990889"/>
                </a:cubicBezTo>
                <a:cubicBezTo>
                  <a:pt x="6051812" y="6849799"/>
                  <a:pt x="6038555" y="6268381"/>
                  <a:pt x="6087623" y="6038389"/>
                </a:cubicBezTo>
                <a:cubicBezTo>
                  <a:pt x="6126135" y="5857871"/>
                  <a:pt x="6167011" y="5742637"/>
                  <a:pt x="6203475" y="5711786"/>
                </a:cubicBezTo>
                <a:cubicBezTo>
                  <a:pt x="6222840" y="5695403"/>
                  <a:pt x="6244777" y="5691457"/>
                  <a:pt x="6291744" y="5695911"/>
                </a:cubicBezTo>
                <a:close/>
                <a:moveTo>
                  <a:pt x="8064455" y="5663739"/>
                </a:moveTo>
                <a:cubicBezTo>
                  <a:pt x="8133212" y="5663739"/>
                  <a:pt x="8140747" y="5666880"/>
                  <a:pt x="8189900" y="5716033"/>
                </a:cubicBezTo>
                <a:cubicBezTo>
                  <a:pt x="8218661" y="5744795"/>
                  <a:pt x="8242194" y="5775528"/>
                  <a:pt x="8242194" y="5784328"/>
                </a:cubicBezTo>
                <a:cubicBezTo>
                  <a:pt x="8242194" y="5793128"/>
                  <a:pt x="8250766" y="5807443"/>
                  <a:pt x="8261244" y="5816139"/>
                </a:cubicBezTo>
                <a:cubicBezTo>
                  <a:pt x="8271722" y="5824835"/>
                  <a:pt x="8280294" y="5844837"/>
                  <a:pt x="8280294" y="5860589"/>
                </a:cubicBezTo>
                <a:cubicBezTo>
                  <a:pt x="8280294" y="5876341"/>
                  <a:pt x="8288866" y="5896343"/>
                  <a:pt x="8299344" y="5905039"/>
                </a:cubicBezTo>
                <a:cubicBezTo>
                  <a:pt x="8309822" y="5913735"/>
                  <a:pt x="8318394" y="5937670"/>
                  <a:pt x="8318394" y="5958229"/>
                </a:cubicBezTo>
                <a:cubicBezTo>
                  <a:pt x="8318394" y="5978788"/>
                  <a:pt x="8322505" y="6005234"/>
                  <a:pt x="8327528" y="6016999"/>
                </a:cubicBezTo>
                <a:cubicBezTo>
                  <a:pt x="8332552" y="6028764"/>
                  <a:pt x="8340507" y="6075536"/>
                  <a:pt x="8345204" y="6120939"/>
                </a:cubicBezTo>
                <a:cubicBezTo>
                  <a:pt x="8349902" y="6166342"/>
                  <a:pt x="8359943" y="6226349"/>
                  <a:pt x="8367517" y="6254289"/>
                </a:cubicBezTo>
                <a:cubicBezTo>
                  <a:pt x="8385473" y="6320527"/>
                  <a:pt x="8385257" y="6570188"/>
                  <a:pt x="8367188" y="6635289"/>
                </a:cubicBezTo>
                <a:cubicBezTo>
                  <a:pt x="8359433" y="6663229"/>
                  <a:pt x="8353311" y="6725902"/>
                  <a:pt x="8353586" y="6774563"/>
                </a:cubicBezTo>
                <a:cubicBezTo>
                  <a:pt x="8353901" y="6830729"/>
                  <a:pt x="8347567" y="6872340"/>
                  <a:pt x="8336239" y="6888514"/>
                </a:cubicBezTo>
                <a:cubicBezTo>
                  <a:pt x="8326424" y="6902526"/>
                  <a:pt x="8318394" y="6923064"/>
                  <a:pt x="8318394" y="6934154"/>
                </a:cubicBezTo>
                <a:cubicBezTo>
                  <a:pt x="8318394" y="6945244"/>
                  <a:pt x="8301017" y="6972091"/>
                  <a:pt x="8279778" y="6993815"/>
                </a:cubicBezTo>
                <a:cubicBezTo>
                  <a:pt x="8194481" y="7081058"/>
                  <a:pt x="8074942" y="7111209"/>
                  <a:pt x="8012846" y="7061143"/>
                </a:cubicBezTo>
                <a:cubicBezTo>
                  <a:pt x="7995795" y="7047395"/>
                  <a:pt x="7975151" y="7038823"/>
                  <a:pt x="7966971" y="7042093"/>
                </a:cubicBezTo>
                <a:cubicBezTo>
                  <a:pt x="7942755" y="7051775"/>
                  <a:pt x="7840121" y="6939337"/>
                  <a:pt x="7825056" y="6886619"/>
                </a:cubicBezTo>
                <a:cubicBezTo>
                  <a:pt x="7794850" y="6780920"/>
                  <a:pt x="7781343" y="6563949"/>
                  <a:pt x="7795971" y="6419389"/>
                </a:cubicBezTo>
                <a:cubicBezTo>
                  <a:pt x="7803746" y="6342554"/>
                  <a:pt x="7812599" y="6182534"/>
                  <a:pt x="7815646" y="6063789"/>
                </a:cubicBezTo>
                <a:cubicBezTo>
                  <a:pt x="7820238" y="5884807"/>
                  <a:pt x="7825230" y="5840288"/>
                  <a:pt x="7844840" y="5803439"/>
                </a:cubicBezTo>
                <a:cubicBezTo>
                  <a:pt x="7872489" y="5751482"/>
                  <a:pt x="7920769" y="5701839"/>
                  <a:pt x="7943649" y="5701839"/>
                </a:cubicBezTo>
                <a:cubicBezTo>
                  <a:pt x="7952468" y="5701839"/>
                  <a:pt x="7966798" y="5693267"/>
                  <a:pt x="7975494" y="5682789"/>
                </a:cubicBezTo>
                <a:cubicBezTo>
                  <a:pt x="7986199" y="5669891"/>
                  <a:pt x="8014926" y="5663739"/>
                  <a:pt x="8064455" y="5663739"/>
                </a:cubicBezTo>
                <a:close/>
                <a:moveTo>
                  <a:pt x="9333285" y="5657903"/>
                </a:moveTo>
                <a:cubicBezTo>
                  <a:pt x="9373488" y="5662031"/>
                  <a:pt x="9416117" y="5674924"/>
                  <a:pt x="9448335" y="5695262"/>
                </a:cubicBezTo>
                <a:cubicBezTo>
                  <a:pt x="9502836" y="5729666"/>
                  <a:pt x="9562995" y="5808400"/>
                  <a:pt x="9562995" y="5845322"/>
                </a:cubicBezTo>
                <a:cubicBezTo>
                  <a:pt x="9562995" y="5858130"/>
                  <a:pt x="9569577" y="5880907"/>
                  <a:pt x="9577621" y="5895938"/>
                </a:cubicBezTo>
                <a:cubicBezTo>
                  <a:pt x="9585665" y="5910969"/>
                  <a:pt x="9594712" y="5957742"/>
                  <a:pt x="9597726" y="5999878"/>
                </a:cubicBezTo>
                <a:cubicBezTo>
                  <a:pt x="9628720" y="6433254"/>
                  <a:pt x="9628948" y="6442250"/>
                  <a:pt x="9609396" y="6462810"/>
                </a:cubicBezTo>
                <a:cubicBezTo>
                  <a:pt x="9596180" y="6476709"/>
                  <a:pt x="9590339" y="6509728"/>
                  <a:pt x="9590420" y="6570083"/>
                </a:cubicBezTo>
                <a:cubicBezTo>
                  <a:pt x="9590485" y="6618040"/>
                  <a:pt x="9584340" y="6663474"/>
                  <a:pt x="9576766" y="6671048"/>
                </a:cubicBezTo>
                <a:cubicBezTo>
                  <a:pt x="9569192" y="6678622"/>
                  <a:pt x="9562995" y="6697788"/>
                  <a:pt x="9562995" y="6713638"/>
                </a:cubicBezTo>
                <a:cubicBezTo>
                  <a:pt x="9562995" y="6748144"/>
                  <a:pt x="9511936" y="6822900"/>
                  <a:pt x="9449535" y="6879754"/>
                </a:cubicBezTo>
                <a:cubicBezTo>
                  <a:pt x="9412713" y="6913304"/>
                  <a:pt x="9390779" y="6922208"/>
                  <a:pt x="9332222" y="6927379"/>
                </a:cubicBezTo>
                <a:cubicBezTo>
                  <a:pt x="9260537" y="6933710"/>
                  <a:pt x="9259929" y="6933468"/>
                  <a:pt x="9202047" y="6875587"/>
                </a:cubicBezTo>
                <a:cubicBezTo>
                  <a:pt x="9167749" y="6841287"/>
                  <a:pt x="9143895" y="6805817"/>
                  <a:pt x="9143895" y="6789114"/>
                </a:cubicBezTo>
                <a:cubicBezTo>
                  <a:pt x="9143895" y="6773538"/>
                  <a:pt x="9132647" y="6746843"/>
                  <a:pt x="9118899" y="6729791"/>
                </a:cubicBezTo>
                <a:cubicBezTo>
                  <a:pt x="9105151" y="6712740"/>
                  <a:pt x="9093518" y="6678786"/>
                  <a:pt x="9093048" y="6654339"/>
                </a:cubicBezTo>
                <a:cubicBezTo>
                  <a:pt x="9092580" y="6629892"/>
                  <a:pt x="9084027" y="6595602"/>
                  <a:pt x="9074045" y="6578139"/>
                </a:cubicBezTo>
                <a:cubicBezTo>
                  <a:pt x="9048330" y="6533156"/>
                  <a:pt x="9058677" y="6040107"/>
                  <a:pt x="9086745" y="5972930"/>
                </a:cubicBezTo>
                <a:cubicBezTo>
                  <a:pt x="9097223" y="5947854"/>
                  <a:pt x="9105795" y="5908732"/>
                  <a:pt x="9105795" y="5885993"/>
                </a:cubicBezTo>
                <a:cubicBezTo>
                  <a:pt x="9105795" y="5863254"/>
                  <a:pt x="9114367" y="5837535"/>
                  <a:pt x="9124845" y="5828839"/>
                </a:cubicBezTo>
                <a:cubicBezTo>
                  <a:pt x="9135323" y="5820143"/>
                  <a:pt x="9143895" y="5803368"/>
                  <a:pt x="9143895" y="5791560"/>
                </a:cubicBezTo>
                <a:cubicBezTo>
                  <a:pt x="9143895" y="5763907"/>
                  <a:pt x="9192032" y="5699780"/>
                  <a:pt x="9232795" y="5673129"/>
                </a:cubicBezTo>
                <a:cubicBezTo>
                  <a:pt x="9255307" y="5658411"/>
                  <a:pt x="9293083" y="5653775"/>
                  <a:pt x="9333285" y="5657903"/>
                </a:cubicBezTo>
                <a:close/>
                <a:moveTo>
                  <a:pt x="9941202" y="4222904"/>
                </a:moveTo>
                <a:cubicBezTo>
                  <a:pt x="9971704" y="4225250"/>
                  <a:pt x="10021965" y="4237208"/>
                  <a:pt x="10056683" y="4251703"/>
                </a:cubicBezTo>
                <a:cubicBezTo>
                  <a:pt x="10098062" y="4268978"/>
                  <a:pt x="10197995" y="4373988"/>
                  <a:pt x="10197995" y="4400193"/>
                </a:cubicBezTo>
                <a:cubicBezTo>
                  <a:pt x="10197995" y="4414804"/>
                  <a:pt x="10204101" y="4432865"/>
                  <a:pt x="10211564" y="4440328"/>
                </a:cubicBezTo>
                <a:cubicBezTo>
                  <a:pt x="10219026" y="4447790"/>
                  <a:pt x="10227271" y="4481794"/>
                  <a:pt x="10229885" y="4515893"/>
                </a:cubicBezTo>
                <a:cubicBezTo>
                  <a:pt x="10232498" y="4549991"/>
                  <a:pt x="10240430" y="4603606"/>
                  <a:pt x="10247512" y="4635039"/>
                </a:cubicBezTo>
                <a:cubicBezTo>
                  <a:pt x="10264549" y="4710653"/>
                  <a:pt x="10264493" y="5034181"/>
                  <a:pt x="10247433" y="5098589"/>
                </a:cubicBezTo>
                <a:cubicBezTo>
                  <a:pt x="10240032" y="5126529"/>
                  <a:pt x="10229888" y="5175106"/>
                  <a:pt x="10224891" y="5206539"/>
                </a:cubicBezTo>
                <a:cubicBezTo>
                  <a:pt x="10219894" y="5237972"/>
                  <a:pt x="10204654" y="5280832"/>
                  <a:pt x="10191025" y="5301784"/>
                </a:cubicBezTo>
                <a:cubicBezTo>
                  <a:pt x="10177396" y="5322736"/>
                  <a:pt x="10160689" y="5352740"/>
                  <a:pt x="10153898" y="5368459"/>
                </a:cubicBezTo>
                <a:cubicBezTo>
                  <a:pt x="10147107" y="5384178"/>
                  <a:pt x="10136697" y="5397039"/>
                  <a:pt x="10130766" y="5397039"/>
                </a:cubicBezTo>
                <a:cubicBezTo>
                  <a:pt x="10124834" y="5397039"/>
                  <a:pt x="10111408" y="5405611"/>
                  <a:pt x="10100930" y="5416089"/>
                </a:cubicBezTo>
                <a:cubicBezTo>
                  <a:pt x="10086682" y="5430337"/>
                  <a:pt x="10051599" y="5435139"/>
                  <a:pt x="9961740" y="5435139"/>
                </a:cubicBezTo>
                <a:cubicBezTo>
                  <a:pt x="9866663" y="5435139"/>
                  <a:pt x="9840073" y="5431165"/>
                  <a:pt x="9834288" y="5416089"/>
                </a:cubicBezTo>
                <a:cubicBezTo>
                  <a:pt x="9830267" y="5405611"/>
                  <a:pt x="9819496" y="5397039"/>
                  <a:pt x="9810354" y="5397039"/>
                </a:cubicBezTo>
                <a:cubicBezTo>
                  <a:pt x="9783420" y="5397039"/>
                  <a:pt x="9715064" y="5300760"/>
                  <a:pt x="9700204" y="5241891"/>
                </a:cubicBezTo>
                <a:cubicBezTo>
                  <a:pt x="9692651" y="5211970"/>
                  <a:pt x="9683823" y="5183343"/>
                  <a:pt x="9680585" y="5178275"/>
                </a:cubicBezTo>
                <a:cubicBezTo>
                  <a:pt x="9664714" y="5153424"/>
                  <a:pt x="9650405" y="4736965"/>
                  <a:pt x="9662575" y="4654089"/>
                </a:cubicBezTo>
                <a:cubicBezTo>
                  <a:pt x="9684788" y="4502822"/>
                  <a:pt x="9701854" y="4439890"/>
                  <a:pt x="9733188" y="4393709"/>
                </a:cubicBezTo>
                <a:cubicBezTo>
                  <a:pt x="9781861" y="4321976"/>
                  <a:pt x="9869472" y="4241794"/>
                  <a:pt x="9918595" y="4224025"/>
                </a:cubicBezTo>
                <a:cubicBezTo>
                  <a:pt x="9923064" y="4222409"/>
                  <a:pt x="9931035" y="4222122"/>
                  <a:pt x="9941202" y="4222904"/>
                </a:cubicBezTo>
                <a:close/>
                <a:moveTo>
                  <a:pt x="259655" y="4151379"/>
                </a:moveTo>
                <a:cubicBezTo>
                  <a:pt x="303497" y="4152866"/>
                  <a:pt x="346795" y="4164948"/>
                  <a:pt x="381867" y="4187364"/>
                </a:cubicBezTo>
                <a:cubicBezTo>
                  <a:pt x="463229" y="4239366"/>
                  <a:pt x="486705" y="4289409"/>
                  <a:pt x="496555" y="4431839"/>
                </a:cubicBezTo>
                <a:cubicBezTo>
                  <a:pt x="501144" y="4498197"/>
                  <a:pt x="514311" y="4619057"/>
                  <a:pt x="525815" y="4700417"/>
                </a:cubicBezTo>
                <a:cubicBezTo>
                  <a:pt x="544953" y="4835773"/>
                  <a:pt x="545033" y="4855739"/>
                  <a:pt x="526759" y="4935367"/>
                </a:cubicBezTo>
                <a:cubicBezTo>
                  <a:pt x="515774" y="4983229"/>
                  <a:pt x="502502" y="5053822"/>
                  <a:pt x="497264" y="5092239"/>
                </a:cubicBezTo>
                <a:cubicBezTo>
                  <a:pt x="492027" y="5130656"/>
                  <a:pt x="481191" y="5173519"/>
                  <a:pt x="473185" y="5187489"/>
                </a:cubicBezTo>
                <a:cubicBezTo>
                  <a:pt x="465179" y="5201459"/>
                  <a:pt x="458137" y="5231611"/>
                  <a:pt x="457537" y="5254493"/>
                </a:cubicBezTo>
                <a:cubicBezTo>
                  <a:pt x="456717" y="5285714"/>
                  <a:pt x="443465" y="5308694"/>
                  <a:pt x="404438" y="5346568"/>
                </a:cubicBezTo>
                <a:cubicBezTo>
                  <a:pt x="353274" y="5396221"/>
                  <a:pt x="350898" y="5397039"/>
                  <a:pt x="257865" y="5397039"/>
                </a:cubicBezTo>
                <a:cubicBezTo>
                  <a:pt x="175791" y="5397039"/>
                  <a:pt x="157627" y="5392713"/>
                  <a:pt x="120360" y="5364288"/>
                </a:cubicBezTo>
                <a:cubicBezTo>
                  <a:pt x="63067" y="5320588"/>
                  <a:pt x="19132" y="5250156"/>
                  <a:pt x="8549" y="5185040"/>
                </a:cubicBezTo>
                <a:cubicBezTo>
                  <a:pt x="-4884" y="5102396"/>
                  <a:pt x="-1644" y="4352098"/>
                  <a:pt x="12383" y="4296865"/>
                </a:cubicBezTo>
                <a:cubicBezTo>
                  <a:pt x="25122" y="4246705"/>
                  <a:pt x="46628" y="4225888"/>
                  <a:pt x="134183" y="4178961"/>
                </a:cubicBezTo>
                <a:cubicBezTo>
                  <a:pt x="171429" y="4158999"/>
                  <a:pt x="215814" y="4149891"/>
                  <a:pt x="259655" y="4151379"/>
                </a:cubicBezTo>
                <a:close/>
                <a:moveTo>
                  <a:pt x="1711448" y="4050839"/>
                </a:moveTo>
                <a:cubicBezTo>
                  <a:pt x="1762455" y="4050839"/>
                  <a:pt x="1816845" y="4057694"/>
                  <a:pt x="1832316" y="4066071"/>
                </a:cubicBezTo>
                <a:cubicBezTo>
                  <a:pt x="1901514" y="4103544"/>
                  <a:pt x="1968394" y="4203798"/>
                  <a:pt x="1968394" y="4270055"/>
                </a:cubicBezTo>
                <a:cubicBezTo>
                  <a:pt x="1968394" y="4289880"/>
                  <a:pt x="1973348" y="4318675"/>
                  <a:pt x="1979403" y="4334045"/>
                </a:cubicBezTo>
                <a:cubicBezTo>
                  <a:pt x="2018531" y="4433364"/>
                  <a:pt x="2018427" y="5004111"/>
                  <a:pt x="1979261" y="5117290"/>
                </a:cubicBezTo>
                <a:cubicBezTo>
                  <a:pt x="1973284" y="5134560"/>
                  <a:pt x="1968394" y="5155697"/>
                  <a:pt x="1968394" y="5164261"/>
                </a:cubicBezTo>
                <a:cubicBezTo>
                  <a:pt x="1968394" y="5183568"/>
                  <a:pt x="1912985" y="5244639"/>
                  <a:pt x="1895468" y="5244639"/>
                </a:cubicBezTo>
                <a:cubicBezTo>
                  <a:pt x="1888393" y="5244639"/>
                  <a:pt x="1875490" y="5253211"/>
                  <a:pt x="1866794" y="5263689"/>
                </a:cubicBezTo>
                <a:cubicBezTo>
                  <a:pt x="1855183" y="5277680"/>
                  <a:pt x="1824346" y="5282739"/>
                  <a:pt x="1750687" y="5282739"/>
                </a:cubicBezTo>
                <a:cubicBezTo>
                  <a:pt x="1665921" y="5282739"/>
                  <a:pt x="1642698" y="5277884"/>
                  <a:pt x="1600725" y="5251387"/>
                </a:cubicBezTo>
                <a:cubicBezTo>
                  <a:pt x="1480692" y="5175614"/>
                  <a:pt x="1447929" y="5090159"/>
                  <a:pt x="1471567" y="4914511"/>
                </a:cubicBezTo>
                <a:cubicBezTo>
                  <a:pt x="1479392" y="4856370"/>
                  <a:pt x="1485794" y="4664420"/>
                  <a:pt x="1485794" y="4487955"/>
                </a:cubicBezTo>
                <a:lnTo>
                  <a:pt x="1485794" y="4167109"/>
                </a:lnTo>
                <a:lnTo>
                  <a:pt x="1552251" y="4108974"/>
                </a:lnTo>
                <a:cubicBezTo>
                  <a:pt x="1618179" y="4051302"/>
                  <a:pt x="1619446" y="4050839"/>
                  <a:pt x="1711448" y="4050839"/>
                </a:cubicBezTo>
                <a:close/>
                <a:moveTo>
                  <a:pt x="3346344" y="3809560"/>
                </a:moveTo>
                <a:lnTo>
                  <a:pt x="3451391" y="3815900"/>
                </a:lnTo>
                <a:cubicBezTo>
                  <a:pt x="3569824" y="3823048"/>
                  <a:pt x="3639676" y="3857029"/>
                  <a:pt x="3666033" y="3920318"/>
                </a:cubicBezTo>
                <a:cubicBezTo>
                  <a:pt x="3735957" y="4088218"/>
                  <a:pt x="3733694" y="4070811"/>
                  <a:pt x="3733694" y="4440705"/>
                </a:cubicBezTo>
                <a:lnTo>
                  <a:pt x="3733694" y="4787945"/>
                </a:lnTo>
                <a:lnTo>
                  <a:pt x="3697114" y="4828967"/>
                </a:lnTo>
                <a:cubicBezTo>
                  <a:pt x="3600189" y="4937663"/>
                  <a:pt x="3534321" y="4977940"/>
                  <a:pt x="3453492" y="4977940"/>
                </a:cubicBezTo>
                <a:cubicBezTo>
                  <a:pt x="3419833" y="4977940"/>
                  <a:pt x="3389152" y="4972858"/>
                  <a:pt x="3385313" y="4966647"/>
                </a:cubicBezTo>
                <a:cubicBezTo>
                  <a:pt x="3381475" y="4960436"/>
                  <a:pt x="3363108" y="4951532"/>
                  <a:pt x="3344498" y="4946862"/>
                </a:cubicBezTo>
                <a:cubicBezTo>
                  <a:pt x="3294891" y="4934411"/>
                  <a:pt x="3224348" y="4850179"/>
                  <a:pt x="3198561" y="4772607"/>
                </a:cubicBezTo>
                <a:cubicBezTo>
                  <a:pt x="3160117" y="4656958"/>
                  <a:pt x="3155124" y="4461932"/>
                  <a:pt x="3186205" y="4289980"/>
                </a:cubicBezTo>
                <a:cubicBezTo>
                  <a:pt x="3200939" y="4208465"/>
                  <a:pt x="3212994" y="4109860"/>
                  <a:pt x="3212994" y="4070859"/>
                </a:cubicBezTo>
                <a:cubicBezTo>
                  <a:pt x="3212994" y="3992382"/>
                  <a:pt x="3235827" y="3939329"/>
                  <a:pt x="3304112" y="3859149"/>
                </a:cubicBezTo>
                <a:close/>
                <a:moveTo>
                  <a:pt x="5375572" y="3639112"/>
                </a:moveTo>
                <a:cubicBezTo>
                  <a:pt x="5400076" y="3639234"/>
                  <a:pt x="5428185" y="3646461"/>
                  <a:pt x="5469238" y="3660840"/>
                </a:cubicBezTo>
                <a:cubicBezTo>
                  <a:pt x="5532683" y="3683062"/>
                  <a:pt x="5539480" y="3687704"/>
                  <a:pt x="5602246" y="3751696"/>
                </a:cubicBezTo>
                <a:cubicBezTo>
                  <a:pt x="5636338" y="3786452"/>
                  <a:pt x="5649572" y="3809796"/>
                  <a:pt x="5645448" y="3827896"/>
                </a:cubicBezTo>
                <a:cubicBezTo>
                  <a:pt x="5642102" y="3842578"/>
                  <a:pt x="5650433" y="3867547"/>
                  <a:pt x="5664498" y="3884991"/>
                </a:cubicBezTo>
                <a:cubicBezTo>
                  <a:pt x="5682162" y="3906900"/>
                  <a:pt x="5689494" y="3935316"/>
                  <a:pt x="5689494" y="3981865"/>
                </a:cubicBezTo>
                <a:cubicBezTo>
                  <a:pt x="5689494" y="4018095"/>
                  <a:pt x="5698066" y="4068254"/>
                  <a:pt x="5708544" y="4093330"/>
                </a:cubicBezTo>
                <a:cubicBezTo>
                  <a:pt x="5734311" y="4155000"/>
                  <a:pt x="5723866" y="4714992"/>
                  <a:pt x="5695478" y="4793789"/>
                </a:cubicBezTo>
                <a:cubicBezTo>
                  <a:pt x="5685219" y="4822265"/>
                  <a:pt x="5679883" y="4867128"/>
                  <a:pt x="5683335" y="4895879"/>
                </a:cubicBezTo>
                <a:cubicBezTo>
                  <a:pt x="5690646" y="4956761"/>
                  <a:pt x="5659159" y="5027931"/>
                  <a:pt x="5612545" y="5055884"/>
                </a:cubicBezTo>
                <a:cubicBezTo>
                  <a:pt x="5595494" y="5066109"/>
                  <a:pt x="5568886" y="5087044"/>
                  <a:pt x="5553416" y="5102407"/>
                </a:cubicBezTo>
                <a:cubicBezTo>
                  <a:pt x="5529364" y="5126291"/>
                  <a:pt x="5511227" y="5130339"/>
                  <a:pt x="5428258" y="5130339"/>
                </a:cubicBezTo>
                <a:cubicBezTo>
                  <a:pt x="5337133" y="5130339"/>
                  <a:pt x="5327251" y="5127530"/>
                  <a:pt x="5265886" y="5084178"/>
                </a:cubicBezTo>
                <a:cubicBezTo>
                  <a:pt x="5194558" y="5033788"/>
                  <a:pt x="5172171" y="5007344"/>
                  <a:pt x="5143690" y="4939839"/>
                </a:cubicBezTo>
                <a:cubicBezTo>
                  <a:pt x="5127993" y="4902633"/>
                  <a:pt x="5125363" y="4807161"/>
                  <a:pt x="5127555" y="4354017"/>
                </a:cubicBezTo>
                <a:lnTo>
                  <a:pt x="5130173" y="3812644"/>
                </a:lnTo>
                <a:lnTo>
                  <a:pt x="5192141" y="3749358"/>
                </a:lnTo>
                <a:cubicBezTo>
                  <a:pt x="5226224" y="3714550"/>
                  <a:pt x="5276348" y="3674348"/>
                  <a:pt x="5303527" y="3660019"/>
                </a:cubicBezTo>
                <a:cubicBezTo>
                  <a:pt x="5330166" y="3645975"/>
                  <a:pt x="5351067" y="3638991"/>
                  <a:pt x="5375572" y="3639112"/>
                </a:cubicBezTo>
                <a:close/>
                <a:moveTo>
                  <a:pt x="7167180" y="3562495"/>
                </a:moveTo>
                <a:cubicBezTo>
                  <a:pt x="7175236" y="3561732"/>
                  <a:pt x="7182856" y="3562182"/>
                  <a:pt x="7188095" y="3564028"/>
                </a:cubicBezTo>
                <a:cubicBezTo>
                  <a:pt x="7198573" y="3567721"/>
                  <a:pt x="7232159" y="3576744"/>
                  <a:pt x="7262732" y="3584079"/>
                </a:cubicBezTo>
                <a:cubicBezTo>
                  <a:pt x="7329472" y="3600092"/>
                  <a:pt x="7458727" y="3719377"/>
                  <a:pt x="7448849" y="3755840"/>
                </a:cubicBezTo>
                <a:cubicBezTo>
                  <a:pt x="7445579" y="3767912"/>
                  <a:pt x="7454151" y="3791740"/>
                  <a:pt x="7467899" y="3808791"/>
                </a:cubicBezTo>
                <a:cubicBezTo>
                  <a:pt x="7481647" y="3825843"/>
                  <a:pt x="7492895" y="3858988"/>
                  <a:pt x="7492895" y="3882447"/>
                </a:cubicBezTo>
                <a:cubicBezTo>
                  <a:pt x="7492895" y="3905906"/>
                  <a:pt x="7501821" y="3942362"/>
                  <a:pt x="7512731" y="3963458"/>
                </a:cubicBezTo>
                <a:cubicBezTo>
                  <a:pt x="7530007" y="3996867"/>
                  <a:pt x="7531236" y="4042584"/>
                  <a:pt x="7522256" y="4317815"/>
                </a:cubicBezTo>
                <a:cubicBezTo>
                  <a:pt x="7516585" y="4491615"/>
                  <a:pt x="7507658" y="4643806"/>
                  <a:pt x="7502420" y="4656017"/>
                </a:cubicBezTo>
                <a:cubicBezTo>
                  <a:pt x="7497182" y="4668228"/>
                  <a:pt x="7492895" y="4699466"/>
                  <a:pt x="7492895" y="4725435"/>
                </a:cubicBezTo>
                <a:cubicBezTo>
                  <a:pt x="7492895" y="4774087"/>
                  <a:pt x="7444138" y="4886393"/>
                  <a:pt x="7411119" y="4913796"/>
                </a:cubicBezTo>
                <a:cubicBezTo>
                  <a:pt x="7330813" y="4980444"/>
                  <a:pt x="7206343" y="4996722"/>
                  <a:pt x="7114890" y="4952537"/>
                </a:cubicBezTo>
                <a:cubicBezTo>
                  <a:pt x="7032342" y="4912654"/>
                  <a:pt x="6979535" y="4849272"/>
                  <a:pt x="6948231" y="4752504"/>
                </a:cubicBezTo>
                <a:cubicBezTo>
                  <a:pt x="6922046" y="4671557"/>
                  <a:pt x="6920352" y="4641006"/>
                  <a:pt x="6917774" y="4203239"/>
                </a:cubicBezTo>
                <a:cubicBezTo>
                  <a:pt x="6915161" y="3759493"/>
                  <a:pt x="6916123" y="3738061"/>
                  <a:pt x="6940278" y="3701589"/>
                </a:cubicBezTo>
                <a:cubicBezTo>
                  <a:pt x="6980432" y="3640962"/>
                  <a:pt x="7051980" y="3581632"/>
                  <a:pt x="7086495" y="3580341"/>
                </a:cubicBezTo>
                <a:cubicBezTo>
                  <a:pt x="7103958" y="3579688"/>
                  <a:pt x="7129675" y="3574240"/>
                  <a:pt x="7143645" y="3568235"/>
                </a:cubicBezTo>
                <a:cubicBezTo>
                  <a:pt x="7150630" y="3565232"/>
                  <a:pt x="7159123" y="3563257"/>
                  <a:pt x="7167180" y="3562495"/>
                </a:cubicBezTo>
                <a:close/>
                <a:moveTo>
                  <a:pt x="8650853" y="3064847"/>
                </a:moveTo>
                <a:cubicBezTo>
                  <a:pt x="8666975" y="3064977"/>
                  <a:pt x="8687422" y="3065965"/>
                  <a:pt x="8714423" y="3067336"/>
                </a:cubicBezTo>
                <a:cubicBezTo>
                  <a:pt x="8824154" y="3072911"/>
                  <a:pt x="8824977" y="3073207"/>
                  <a:pt x="8880243" y="3126914"/>
                </a:cubicBezTo>
                <a:cubicBezTo>
                  <a:pt x="8931688" y="3176909"/>
                  <a:pt x="8937018" y="3188380"/>
                  <a:pt x="8952527" y="3282489"/>
                </a:cubicBezTo>
                <a:cubicBezTo>
                  <a:pt x="8961735" y="3338369"/>
                  <a:pt x="8971734" y="3515534"/>
                  <a:pt x="8974745" y="3676189"/>
                </a:cubicBezTo>
                <a:cubicBezTo>
                  <a:pt x="8980663" y="3991897"/>
                  <a:pt x="8974243" y="4037091"/>
                  <a:pt x="8905879" y="4160964"/>
                </a:cubicBezTo>
                <a:cubicBezTo>
                  <a:pt x="8852621" y="4257467"/>
                  <a:pt x="8710741" y="4295685"/>
                  <a:pt x="8605302" y="4241930"/>
                </a:cubicBezTo>
                <a:cubicBezTo>
                  <a:pt x="8542884" y="4210107"/>
                  <a:pt x="8456024" y="4114786"/>
                  <a:pt x="8464454" y="4087361"/>
                </a:cubicBezTo>
                <a:cubicBezTo>
                  <a:pt x="8467941" y="4076015"/>
                  <a:pt x="8462222" y="4042435"/>
                  <a:pt x="8451744" y="4012739"/>
                </a:cubicBezTo>
                <a:cubicBezTo>
                  <a:pt x="8438257" y="3974513"/>
                  <a:pt x="8430880" y="3884112"/>
                  <a:pt x="8426481" y="3703167"/>
                </a:cubicBezTo>
                <a:cubicBezTo>
                  <a:pt x="8420754" y="3467539"/>
                  <a:pt x="8422241" y="3443218"/>
                  <a:pt x="8445531" y="3391596"/>
                </a:cubicBezTo>
                <a:cubicBezTo>
                  <a:pt x="8460606" y="3358184"/>
                  <a:pt x="8470794" y="3308246"/>
                  <a:pt x="8470794" y="3267771"/>
                </a:cubicBezTo>
                <a:cubicBezTo>
                  <a:pt x="8470794" y="3230463"/>
                  <a:pt x="8475591" y="3199939"/>
                  <a:pt x="8481455" y="3199939"/>
                </a:cubicBezTo>
                <a:cubicBezTo>
                  <a:pt x="8487319" y="3199939"/>
                  <a:pt x="8498524" y="3185877"/>
                  <a:pt x="8506355" y="3168691"/>
                </a:cubicBezTo>
                <a:cubicBezTo>
                  <a:pt x="8514185" y="3151505"/>
                  <a:pt x="8539391" y="3120408"/>
                  <a:pt x="8562368" y="3099588"/>
                </a:cubicBezTo>
                <a:cubicBezTo>
                  <a:pt x="8593054" y="3071783"/>
                  <a:pt x="8602489" y="3064457"/>
                  <a:pt x="8650853" y="3064847"/>
                </a:cubicBezTo>
                <a:close/>
                <a:moveTo>
                  <a:pt x="717964" y="2498749"/>
                </a:moveTo>
                <a:cubicBezTo>
                  <a:pt x="769255" y="2498139"/>
                  <a:pt x="856330" y="2508378"/>
                  <a:pt x="873388" y="2520141"/>
                </a:cubicBezTo>
                <a:cubicBezTo>
                  <a:pt x="934338" y="2562177"/>
                  <a:pt x="977501" y="2610431"/>
                  <a:pt x="984830" y="2644730"/>
                </a:cubicBezTo>
                <a:cubicBezTo>
                  <a:pt x="989633" y="2667202"/>
                  <a:pt x="1001444" y="2693876"/>
                  <a:pt x="1011078" y="2704004"/>
                </a:cubicBezTo>
                <a:cubicBezTo>
                  <a:pt x="1021987" y="2715473"/>
                  <a:pt x="1026409" y="2739424"/>
                  <a:pt x="1022801" y="2767504"/>
                </a:cubicBezTo>
                <a:cubicBezTo>
                  <a:pt x="1019616" y="2792301"/>
                  <a:pt x="1025244" y="2835449"/>
                  <a:pt x="1035310" y="2863389"/>
                </a:cubicBezTo>
                <a:cubicBezTo>
                  <a:pt x="1047833" y="2898149"/>
                  <a:pt x="1053612" y="2968324"/>
                  <a:pt x="1053612" y="3085639"/>
                </a:cubicBezTo>
                <a:cubicBezTo>
                  <a:pt x="1053612" y="3202954"/>
                  <a:pt x="1047833" y="3273129"/>
                  <a:pt x="1035310" y="3307889"/>
                </a:cubicBezTo>
                <a:cubicBezTo>
                  <a:pt x="1023972" y="3339361"/>
                  <a:pt x="1019213" y="3385668"/>
                  <a:pt x="1022801" y="3429597"/>
                </a:cubicBezTo>
                <a:cubicBezTo>
                  <a:pt x="1028326" y="3497222"/>
                  <a:pt x="1026499" y="3502601"/>
                  <a:pt x="983350" y="3545749"/>
                </a:cubicBezTo>
                <a:cubicBezTo>
                  <a:pt x="950472" y="3578628"/>
                  <a:pt x="922704" y="3593303"/>
                  <a:pt x="881750" y="3599444"/>
                </a:cubicBezTo>
                <a:cubicBezTo>
                  <a:pt x="805172" y="3610928"/>
                  <a:pt x="712310" y="3595298"/>
                  <a:pt x="669628" y="3563742"/>
                </a:cubicBezTo>
                <a:cubicBezTo>
                  <a:pt x="625584" y="3531179"/>
                  <a:pt x="584094" y="3462288"/>
                  <a:pt x="584094" y="3421720"/>
                </a:cubicBezTo>
                <a:cubicBezTo>
                  <a:pt x="584094" y="3404798"/>
                  <a:pt x="573144" y="3366549"/>
                  <a:pt x="559762" y="3336721"/>
                </a:cubicBezTo>
                <a:cubicBezTo>
                  <a:pt x="517591" y="3242732"/>
                  <a:pt x="504011" y="2952675"/>
                  <a:pt x="533151" y="2768364"/>
                </a:cubicBezTo>
                <a:cubicBezTo>
                  <a:pt x="551044" y="2655194"/>
                  <a:pt x="596662" y="2558023"/>
                  <a:pt x="638068" y="2544882"/>
                </a:cubicBezTo>
                <a:cubicBezTo>
                  <a:pt x="650292" y="2541002"/>
                  <a:pt x="660294" y="2532895"/>
                  <a:pt x="660294" y="2526867"/>
                </a:cubicBezTo>
                <a:cubicBezTo>
                  <a:pt x="660294" y="2520838"/>
                  <a:pt x="670295" y="2510242"/>
                  <a:pt x="682519" y="2503320"/>
                </a:cubicBezTo>
                <a:cubicBezTo>
                  <a:pt x="687745" y="2500361"/>
                  <a:pt x="700866" y="2498952"/>
                  <a:pt x="717964" y="2498749"/>
                </a:cubicBezTo>
                <a:close/>
                <a:moveTo>
                  <a:pt x="9830910" y="2191363"/>
                </a:moveTo>
                <a:cubicBezTo>
                  <a:pt x="9888222" y="2192057"/>
                  <a:pt x="9967374" y="2214820"/>
                  <a:pt x="9998546" y="2244684"/>
                </a:cubicBezTo>
                <a:cubicBezTo>
                  <a:pt x="10072213" y="2315261"/>
                  <a:pt x="10083694" y="2366154"/>
                  <a:pt x="10083694" y="2622107"/>
                </a:cubicBezTo>
                <a:cubicBezTo>
                  <a:pt x="10083694" y="2795633"/>
                  <a:pt x="10078909" y="2867409"/>
                  <a:pt x="10064644" y="2907839"/>
                </a:cubicBezTo>
                <a:cubicBezTo>
                  <a:pt x="10054166" y="2937535"/>
                  <a:pt x="10045594" y="2977454"/>
                  <a:pt x="10045594" y="2996548"/>
                </a:cubicBezTo>
                <a:cubicBezTo>
                  <a:pt x="10045594" y="3037435"/>
                  <a:pt x="9953693" y="3149139"/>
                  <a:pt x="9920054" y="3149139"/>
                </a:cubicBezTo>
                <a:cubicBezTo>
                  <a:pt x="9908075" y="3149139"/>
                  <a:pt x="9892082" y="3155330"/>
                  <a:pt x="9884515" y="3162897"/>
                </a:cubicBezTo>
                <a:cubicBezTo>
                  <a:pt x="9870285" y="3177128"/>
                  <a:pt x="9781742" y="3171621"/>
                  <a:pt x="9705894" y="3151787"/>
                </a:cubicBezTo>
                <a:cubicBezTo>
                  <a:pt x="9595223" y="3122848"/>
                  <a:pt x="9513577" y="2988999"/>
                  <a:pt x="9528610" y="2861152"/>
                </a:cubicBezTo>
                <a:cubicBezTo>
                  <a:pt x="9532572" y="2827457"/>
                  <a:pt x="9539793" y="2751312"/>
                  <a:pt x="9544658" y="2691939"/>
                </a:cubicBezTo>
                <a:cubicBezTo>
                  <a:pt x="9549522" y="2632566"/>
                  <a:pt x="9557984" y="2578274"/>
                  <a:pt x="9563461" y="2571289"/>
                </a:cubicBezTo>
                <a:cubicBezTo>
                  <a:pt x="9568939" y="2564304"/>
                  <a:pt x="9577292" y="2535729"/>
                  <a:pt x="9582024" y="2507789"/>
                </a:cubicBezTo>
                <a:cubicBezTo>
                  <a:pt x="9590509" y="2457679"/>
                  <a:pt x="9607958" y="2410284"/>
                  <a:pt x="9649656" y="2324080"/>
                </a:cubicBezTo>
                <a:cubicBezTo>
                  <a:pt x="9671211" y="2279518"/>
                  <a:pt x="9733762" y="2220850"/>
                  <a:pt x="9783464" y="2198579"/>
                </a:cubicBezTo>
                <a:cubicBezTo>
                  <a:pt x="9795129" y="2193352"/>
                  <a:pt x="9811806" y="2191131"/>
                  <a:pt x="9830910" y="2191363"/>
                </a:cubicBezTo>
                <a:close/>
                <a:moveTo>
                  <a:pt x="6091201" y="1744988"/>
                </a:moveTo>
                <a:cubicBezTo>
                  <a:pt x="6137827" y="1745115"/>
                  <a:pt x="6200303" y="1756229"/>
                  <a:pt x="6235782" y="1772750"/>
                </a:cubicBezTo>
                <a:cubicBezTo>
                  <a:pt x="6288914" y="1797490"/>
                  <a:pt x="6335229" y="1847056"/>
                  <a:pt x="6366871" y="1913043"/>
                </a:cubicBezTo>
                <a:cubicBezTo>
                  <a:pt x="6379701" y="1939799"/>
                  <a:pt x="6401132" y="1980727"/>
                  <a:pt x="6414496" y="2003994"/>
                </a:cubicBezTo>
                <a:cubicBezTo>
                  <a:pt x="6427860" y="2027262"/>
                  <a:pt x="6435972" y="2055837"/>
                  <a:pt x="6432522" y="2067494"/>
                </a:cubicBezTo>
                <a:cubicBezTo>
                  <a:pt x="6429073" y="2079152"/>
                  <a:pt x="6437645" y="2107917"/>
                  <a:pt x="6451572" y="2131417"/>
                </a:cubicBezTo>
                <a:cubicBezTo>
                  <a:pt x="6465499" y="2154916"/>
                  <a:pt x="6476894" y="2193676"/>
                  <a:pt x="6476894" y="2217551"/>
                </a:cubicBezTo>
                <a:cubicBezTo>
                  <a:pt x="6476894" y="2241422"/>
                  <a:pt x="6485466" y="2281473"/>
                  <a:pt x="6495944" y="2306548"/>
                </a:cubicBezTo>
                <a:cubicBezTo>
                  <a:pt x="6506422" y="2331625"/>
                  <a:pt x="6514994" y="2385454"/>
                  <a:pt x="6514994" y="2426170"/>
                </a:cubicBezTo>
                <a:cubicBezTo>
                  <a:pt x="6514994" y="2466886"/>
                  <a:pt x="6523359" y="2532314"/>
                  <a:pt x="6533583" y="2571566"/>
                </a:cubicBezTo>
                <a:cubicBezTo>
                  <a:pt x="6551251" y="2639397"/>
                  <a:pt x="6550831" y="2645246"/>
                  <a:pt x="6525128" y="2689660"/>
                </a:cubicBezTo>
                <a:cubicBezTo>
                  <a:pt x="6510255" y="2715361"/>
                  <a:pt x="6490892" y="2753810"/>
                  <a:pt x="6482100" y="2775102"/>
                </a:cubicBezTo>
                <a:cubicBezTo>
                  <a:pt x="6461555" y="2824854"/>
                  <a:pt x="6352220" y="2882439"/>
                  <a:pt x="6278301" y="2882439"/>
                </a:cubicBezTo>
                <a:cubicBezTo>
                  <a:pt x="6159961" y="2882439"/>
                  <a:pt x="5994294" y="2754472"/>
                  <a:pt x="5994294" y="2663063"/>
                </a:cubicBezTo>
                <a:cubicBezTo>
                  <a:pt x="5994294" y="2646690"/>
                  <a:pt x="5983046" y="2619343"/>
                  <a:pt x="5969298" y="2602291"/>
                </a:cubicBezTo>
                <a:cubicBezTo>
                  <a:pt x="5955550" y="2585240"/>
                  <a:pt x="5943918" y="2554144"/>
                  <a:pt x="5943448" y="2533189"/>
                </a:cubicBezTo>
                <a:cubicBezTo>
                  <a:pt x="5942978" y="2512234"/>
                  <a:pt x="5934426" y="2480802"/>
                  <a:pt x="5924444" y="2463339"/>
                </a:cubicBezTo>
                <a:cubicBezTo>
                  <a:pt x="5914462" y="2445877"/>
                  <a:pt x="5906056" y="2408729"/>
                  <a:pt x="5905766" y="2380789"/>
                </a:cubicBezTo>
                <a:cubicBezTo>
                  <a:pt x="5905475" y="2352849"/>
                  <a:pt x="5899558" y="2316478"/>
                  <a:pt x="5892616" y="2299963"/>
                </a:cubicBezTo>
                <a:cubicBezTo>
                  <a:pt x="5885674" y="2283449"/>
                  <a:pt x="5879994" y="2191437"/>
                  <a:pt x="5879994" y="2095494"/>
                </a:cubicBezTo>
                <a:cubicBezTo>
                  <a:pt x="5879994" y="1921407"/>
                  <a:pt x="5880073" y="1920941"/>
                  <a:pt x="5918507" y="1867885"/>
                </a:cubicBezTo>
                <a:cubicBezTo>
                  <a:pt x="5939690" y="1838644"/>
                  <a:pt x="5969694" y="1805040"/>
                  <a:pt x="5985182" y="1793213"/>
                </a:cubicBezTo>
                <a:cubicBezTo>
                  <a:pt x="6000671" y="1781385"/>
                  <a:pt x="6016202" y="1767966"/>
                  <a:pt x="6019694" y="1763393"/>
                </a:cubicBezTo>
                <a:cubicBezTo>
                  <a:pt x="6023186" y="1758820"/>
                  <a:pt x="6037474" y="1752223"/>
                  <a:pt x="6051444" y="1748732"/>
                </a:cubicBezTo>
                <a:cubicBezTo>
                  <a:pt x="6061877" y="1746125"/>
                  <a:pt x="6075658" y="1744946"/>
                  <a:pt x="6091201" y="1744988"/>
                </a:cubicBezTo>
                <a:close/>
                <a:moveTo>
                  <a:pt x="7664841" y="1727156"/>
                </a:moveTo>
                <a:cubicBezTo>
                  <a:pt x="7702620" y="1727624"/>
                  <a:pt x="7744669" y="1732559"/>
                  <a:pt x="7767168" y="1741663"/>
                </a:cubicBezTo>
                <a:cubicBezTo>
                  <a:pt x="7799903" y="1754910"/>
                  <a:pt x="7845262" y="1796599"/>
                  <a:pt x="7915169" y="1877689"/>
                </a:cubicBezTo>
                <a:cubicBezTo>
                  <a:pt x="7927393" y="1891868"/>
                  <a:pt x="7937394" y="1914048"/>
                  <a:pt x="7937394" y="1926977"/>
                </a:cubicBezTo>
                <a:cubicBezTo>
                  <a:pt x="7937394" y="1939907"/>
                  <a:pt x="7942927" y="1958722"/>
                  <a:pt x="7949690" y="1968789"/>
                </a:cubicBezTo>
                <a:cubicBezTo>
                  <a:pt x="7956453" y="1978854"/>
                  <a:pt x="7965026" y="2010287"/>
                  <a:pt x="7968740" y="2038639"/>
                </a:cubicBezTo>
                <a:cubicBezTo>
                  <a:pt x="7972455" y="2066990"/>
                  <a:pt x="7981027" y="2098422"/>
                  <a:pt x="7987790" y="2108489"/>
                </a:cubicBezTo>
                <a:cubicBezTo>
                  <a:pt x="7994649" y="2118698"/>
                  <a:pt x="8000066" y="2233492"/>
                  <a:pt x="8000040" y="2368090"/>
                </a:cubicBezTo>
                <a:cubicBezTo>
                  <a:pt x="8000005" y="2553916"/>
                  <a:pt x="7995821" y="2616689"/>
                  <a:pt x="7981844" y="2641140"/>
                </a:cubicBezTo>
                <a:cubicBezTo>
                  <a:pt x="7971121" y="2659899"/>
                  <a:pt x="7966109" y="2691956"/>
                  <a:pt x="7969594" y="2719486"/>
                </a:cubicBezTo>
                <a:cubicBezTo>
                  <a:pt x="7974074" y="2754868"/>
                  <a:pt x="7968618" y="2774502"/>
                  <a:pt x="7946919" y="2801071"/>
                </a:cubicBezTo>
                <a:cubicBezTo>
                  <a:pt x="7931203" y="2820315"/>
                  <a:pt x="7907398" y="2855068"/>
                  <a:pt x="7894020" y="2878300"/>
                </a:cubicBezTo>
                <a:cubicBezTo>
                  <a:pt x="7880642" y="2901532"/>
                  <a:pt x="7862768" y="2920540"/>
                  <a:pt x="7854300" y="2920540"/>
                </a:cubicBezTo>
                <a:cubicBezTo>
                  <a:pt x="7845832" y="2920540"/>
                  <a:pt x="7831790" y="2929113"/>
                  <a:pt x="7823094" y="2939590"/>
                </a:cubicBezTo>
                <a:cubicBezTo>
                  <a:pt x="7811258" y="2953853"/>
                  <a:pt x="7779511" y="2958640"/>
                  <a:pt x="7696775" y="2958640"/>
                </a:cubicBezTo>
                <a:cubicBezTo>
                  <a:pt x="7592313" y="2958640"/>
                  <a:pt x="7583065" y="2956365"/>
                  <a:pt x="7527800" y="2917073"/>
                </a:cubicBezTo>
                <a:cubicBezTo>
                  <a:pt x="7392577" y="2820933"/>
                  <a:pt x="7382737" y="2781750"/>
                  <a:pt x="7370795" y="2291891"/>
                </a:cubicBezTo>
                <a:lnTo>
                  <a:pt x="7362127" y="1936291"/>
                </a:lnTo>
                <a:lnTo>
                  <a:pt x="7394816" y="1891023"/>
                </a:lnTo>
                <a:cubicBezTo>
                  <a:pt x="7439733" y="1828821"/>
                  <a:pt x="7529444" y="1752141"/>
                  <a:pt x="7557299" y="1752141"/>
                </a:cubicBezTo>
                <a:cubicBezTo>
                  <a:pt x="7569947" y="1752141"/>
                  <a:pt x="7583827" y="1746426"/>
                  <a:pt x="7588144" y="1739441"/>
                </a:cubicBezTo>
                <a:cubicBezTo>
                  <a:pt x="7593557" y="1730683"/>
                  <a:pt x="7627063" y="1726687"/>
                  <a:pt x="7664841" y="1727156"/>
                </a:cubicBezTo>
                <a:close/>
                <a:moveTo>
                  <a:pt x="2601767" y="1645157"/>
                </a:moveTo>
                <a:cubicBezTo>
                  <a:pt x="2637235" y="1645764"/>
                  <a:pt x="2666894" y="1651468"/>
                  <a:pt x="2666894" y="1661863"/>
                </a:cubicBezTo>
                <a:cubicBezTo>
                  <a:pt x="2666894" y="1668091"/>
                  <a:pt x="2679753" y="1674192"/>
                  <a:pt x="2695469" y="1675420"/>
                </a:cubicBezTo>
                <a:cubicBezTo>
                  <a:pt x="2729224" y="1678059"/>
                  <a:pt x="2831994" y="1773862"/>
                  <a:pt x="2831994" y="1802692"/>
                </a:cubicBezTo>
                <a:cubicBezTo>
                  <a:pt x="2831994" y="1813690"/>
                  <a:pt x="2836869" y="1831103"/>
                  <a:pt x="2842829" y="1841389"/>
                </a:cubicBezTo>
                <a:cubicBezTo>
                  <a:pt x="2860901" y="1872584"/>
                  <a:pt x="2883835" y="2478691"/>
                  <a:pt x="2874646" y="2682309"/>
                </a:cubicBezTo>
                <a:lnTo>
                  <a:pt x="2866038" y="2873083"/>
                </a:lnTo>
                <a:lnTo>
                  <a:pt x="2820441" y="2918068"/>
                </a:lnTo>
                <a:cubicBezTo>
                  <a:pt x="2726760" y="3010494"/>
                  <a:pt x="2681652" y="3034839"/>
                  <a:pt x="2604082" y="3034839"/>
                </a:cubicBezTo>
                <a:cubicBezTo>
                  <a:pt x="2557789" y="3034839"/>
                  <a:pt x="2515103" y="3025937"/>
                  <a:pt x="2483058" y="3009599"/>
                </a:cubicBezTo>
                <a:cubicBezTo>
                  <a:pt x="2418854" y="2976866"/>
                  <a:pt x="2337724" y="2895822"/>
                  <a:pt x="2336693" y="2863389"/>
                </a:cubicBezTo>
                <a:cubicBezTo>
                  <a:pt x="2336249" y="2849419"/>
                  <a:pt x="2330353" y="2829753"/>
                  <a:pt x="2323590" y="2819687"/>
                </a:cubicBezTo>
                <a:cubicBezTo>
                  <a:pt x="2316802" y="2809583"/>
                  <a:pt x="2308538" y="2644595"/>
                  <a:pt x="2305142" y="2451387"/>
                </a:cubicBezTo>
                <a:cubicBezTo>
                  <a:pt x="2300246" y="2172791"/>
                  <a:pt x="2302744" y="2085845"/>
                  <a:pt x="2317390" y="2025190"/>
                </a:cubicBezTo>
                <a:cubicBezTo>
                  <a:pt x="2327509" y="1983280"/>
                  <a:pt x="2338850" y="1924588"/>
                  <a:pt x="2342592" y="1894763"/>
                </a:cubicBezTo>
                <a:cubicBezTo>
                  <a:pt x="2356963" y="1780198"/>
                  <a:pt x="2412972" y="1697269"/>
                  <a:pt x="2501794" y="1659043"/>
                </a:cubicBezTo>
                <a:cubicBezTo>
                  <a:pt x="2525025" y="1649044"/>
                  <a:pt x="2566300" y="1644552"/>
                  <a:pt x="2601767" y="1645157"/>
                </a:cubicBezTo>
                <a:close/>
                <a:moveTo>
                  <a:pt x="4154770" y="1566679"/>
                </a:moveTo>
                <a:cubicBezTo>
                  <a:pt x="4166010" y="1566652"/>
                  <a:pt x="4179663" y="1567454"/>
                  <a:pt x="4197062" y="1568737"/>
                </a:cubicBezTo>
                <a:cubicBezTo>
                  <a:pt x="4327426" y="1578346"/>
                  <a:pt x="4482994" y="1682986"/>
                  <a:pt x="4482994" y="1761065"/>
                </a:cubicBezTo>
                <a:cubicBezTo>
                  <a:pt x="4482994" y="1774440"/>
                  <a:pt x="4488527" y="1793621"/>
                  <a:pt x="4495290" y="1803688"/>
                </a:cubicBezTo>
                <a:cubicBezTo>
                  <a:pt x="4502053" y="1813754"/>
                  <a:pt x="4507803" y="1841992"/>
                  <a:pt x="4508068" y="1866440"/>
                </a:cubicBezTo>
                <a:cubicBezTo>
                  <a:pt x="4508334" y="1890888"/>
                  <a:pt x="4519945" y="1930117"/>
                  <a:pt x="4533872" y="1953617"/>
                </a:cubicBezTo>
                <a:cubicBezTo>
                  <a:pt x="4552227" y="1984587"/>
                  <a:pt x="4559194" y="2019182"/>
                  <a:pt x="4559194" y="2079349"/>
                </a:cubicBezTo>
                <a:cubicBezTo>
                  <a:pt x="4559194" y="2125003"/>
                  <a:pt x="4568031" y="2205969"/>
                  <a:pt x="4578832" y="2259275"/>
                </a:cubicBezTo>
                <a:cubicBezTo>
                  <a:pt x="4594888" y="2338510"/>
                  <a:pt x="4596509" y="2395515"/>
                  <a:pt x="4587719" y="2571691"/>
                </a:cubicBezTo>
                <a:cubicBezTo>
                  <a:pt x="4575158" y="2823452"/>
                  <a:pt x="4562884" y="2884414"/>
                  <a:pt x="4514415" y="2935767"/>
                </a:cubicBezTo>
                <a:cubicBezTo>
                  <a:pt x="4470778" y="2982001"/>
                  <a:pt x="4355173" y="3034839"/>
                  <a:pt x="4297655" y="3034839"/>
                </a:cubicBezTo>
                <a:cubicBezTo>
                  <a:pt x="4246562" y="3034839"/>
                  <a:pt x="4164459" y="2994117"/>
                  <a:pt x="4119490" y="2946472"/>
                </a:cubicBezTo>
                <a:cubicBezTo>
                  <a:pt x="4071428" y="2895551"/>
                  <a:pt x="4025340" y="2772172"/>
                  <a:pt x="4032559" y="2713756"/>
                </a:cubicBezTo>
                <a:cubicBezTo>
                  <a:pt x="4035948" y="2686325"/>
                  <a:pt x="4030324" y="2646168"/>
                  <a:pt x="4019444" y="2620130"/>
                </a:cubicBezTo>
                <a:cubicBezTo>
                  <a:pt x="4008966" y="2595054"/>
                  <a:pt x="4000394" y="2544711"/>
                  <a:pt x="4000394" y="2508256"/>
                </a:cubicBezTo>
                <a:cubicBezTo>
                  <a:pt x="4000394" y="2471802"/>
                  <a:pt x="3989026" y="2411064"/>
                  <a:pt x="3975132" y="2373282"/>
                </a:cubicBezTo>
                <a:cubicBezTo>
                  <a:pt x="3953003" y="2313112"/>
                  <a:pt x="3949903" y="2273078"/>
                  <a:pt x="3950146" y="2050590"/>
                </a:cubicBezTo>
                <a:cubicBezTo>
                  <a:pt x="3950406" y="1811878"/>
                  <a:pt x="3952175" y="1793007"/>
                  <a:pt x="3979534" y="1737072"/>
                </a:cubicBezTo>
                <a:cubicBezTo>
                  <a:pt x="4011938" y="1670820"/>
                  <a:pt x="4026928" y="1650733"/>
                  <a:pt x="4082721" y="1598804"/>
                </a:cubicBezTo>
                <a:cubicBezTo>
                  <a:pt x="4109035" y="1574311"/>
                  <a:pt x="4121048" y="1566760"/>
                  <a:pt x="4154770" y="1566679"/>
                </a:cubicBezTo>
                <a:close/>
                <a:moveTo>
                  <a:pt x="1416812" y="888540"/>
                </a:moveTo>
                <a:cubicBezTo>
                  <a:pt x="1493810" y="888540"/>
                  <a:pt x="1501610" y="891287"/>
                  <a:pt x="1541627" y="932493"/>
                </a:cubicBezTo>
                <a:cubicBezTo>
                  <a:pt x="1586463" y="978662"/>
                  <a:pt x="1602290" y="1008997"/>
                  <a:pt x="1650037" y="1140290"/>
                </a:cubicBezTo>
                <a:cubicBezTo>
                  <a:pt x="1676211" y="1212262"/>
                  <a:pt x="1678710" y="1237595"/>
                  <a:pt x="1674130" y="1384592"/>
                </a:cubicBezTo>
                <a:cubicBezTo>
                  <a:pt x="1670849" y="1489900"/>
                  <a:pt x="1663504" y="1554109"/>
                  <a:pt x="1653607" y="1564007"/>
                </a:cubicBezTo>
                <a:cubicBezTo>
                  <a:pt x="1645130" y="1572484"/>
                  <a:pt x="1635301" y="1591136"/>
                  <a:pt x="1631766" y="1605455"/>
                </a:cubicBezTo>
                <a:cubicBezTo>
                  <a:pt x="1628230" y="1619774"/>
                  <a:pt x="1619658" y="1650717"/>
                  <a:pt x="1612716" y="1674218"/>
                </a:cubicBezTo>
                <a:cubicBezTo>
                  <a:pt x="1605774" y="1697716"/>
                  <a:pt x="1600094" y="1727020"/>
                  <a:pt x="1600094" y="1739337"/>
                </a:cubicBezTo>
                <a:cubicBezTo>
                  <a:pt x="1600094" y="1751653"/>
                  <a:pt x="1591521" y="1768844"/>
                  <a:pt x="1581044" y="1777540"/>
                </a:cubicBezTo>
                <a:cubicBezTo>
                  <a:pt x="1570567" y="1786236"/>
                  <a:pt x="1559051" y="1799794"/>
                  <a:pt x="1555455" y="1807669"/>
                </a:cubicBezTo>
                <a:cubicBezTo>
                  <a:pt x="1551859" y="1815545"/>
                  <a:pt x="1532742" y="1847344"/>
                  <a:pt x="1512973" y="1878333"/>
                </a:cubicBezTo>
                <a:cubicBezTo>
                  <a:pt x="1481534" y="1927613"/>
                  <a:pt x="1470018" y="1935633"/>
                  <a:pt x="1421087" y="1942318"/>
                </a:cubicBezTo>
                <a:cubicBezTo>
                  <a:pt x="1304428" y="1958255"/>
                  <a:pt x="1201802" y="1897113"/>
                  <a:pt x="1169032" y="1792148"/>
                </a:cubicBezTo>
                <a:cubicBezTo>
                  <a:pt x="1152060" y="1737786"/>
                  <a:pt x="1152181" y="1746586"/>
                  <a:pt x="1165937" y="1567990"/>
                </a:cubicBezTo>
                <a:cubicBezTo>
                  <a:pt x="1173845" y="1465325"/>
                  <a:pt x="1182317" y="1422619"/>
                  <a:pt x="1197896" y="1406899"/>
                </a:cubicBezTo>
                <a:cubicBezTo>
                  <a:pt x="1216091" y="1388540"/>
                  <a:pt x="1218258" y="1363350"/>
                  <a:pt x="1213194" y="1229100"/>
                </a:cubicBezTo>
                <a:cubicBezTo>
                  <a:pt x="1208636" y="1108254"/>
                  <a:pt x="1211421" y="1065471"/>
                  <a:pt x="1225444" y="1040940"/>
                </a:cubicBezTo>
                <a:cubicBezTo>
                  <a:pt x="1235426" y="1023478"/>
                  <a:pt x="1243823" y="997760"/>
                  <a:pt x="1244103" y="983789"/>
                </a:cubicBezTo>
                <a:cubicBezTo>
                  <a:pt x="1244383" y="969819"/>
                  <a:pt x="1264877" y="942674"/>
                  <a:pt x="1289646" y="923465"/>
                </a:cubicBezTo>
                <a:cubicBezTo>
                  <a:pt x="1328146" y="893608"/>
                  <a:pt x="1346599" y="888540"/>
                  <a:pt x="1416812" y="888540"/>
                </a:cubicBezTo>
                <a:close/>
                <a:moveTo>
                  <a:pt x="8545258" y="815801"/>
                </a:moveTo>
                <a:cubicBezTo>
                  <a:pt x="8562458" y="816417"/>
                  <a:pt x="8580014" y="823772"/>
                  <a:pt x="8615512" y="838497"/>
                </a:cubicBezTo>
                <a:cubicBezTo>
                  <a:pt x="8700140" y="873601"/>
                  <a:pt x="8760155" y="935445"/>
                  <a:pt x="8763548" y="991043"/>
                </a:cubicBezTo>
                <a:cubicBezTo>
                  <a:pt x="8765010" y="1014994"/>
                  <a:pt x="8773922" y="1043615"/>
                  <a:pt x="8783353" y="1054644"/>
                </a:cubicBezTo>
                <a:cubicBezTo>
                  <a:pt x="8809985" y="1085790"/>
                  <a:pt x="8827678" y="1338671"/>
                  <a:pt x="8813579" y="1486642"/>
                </a:cubicBezTo>
                <a:cubicBezTo>
                  <a:pt x="8800558" y="1623304"/>
                  <a:pt x="8783115" y="1660515"/>
                  <a:pt x="8703670" y="1721111"/>
                </a:cubicBezTo>
                <a:cubicBezTo>
                  <a:pt x="8668311" y="1748080"/>
                  <a:pt x="8649606" y="1752140"/>
                  <a:pt x="8560711" y="1752140"/>
                </a:cubicBezTo>
                <a:cubicBezTo>
                  <a:pt x="8465258" y="1752140"/>
                  <a:pt x="8454702" y="1749386"/>
                  <a:pt x="8402514" y="1710865"/>
                </a:cubicBezTo>
                <a:cubicBezTo>
                  <a:pt x="8340991" y="1665452"/>
                  <a:pt x="8310584" y="1616771"/>
                  <a:pt x="8301376" y="1548940"/>
                </a:cubicBezTo>
                <a:cubicBezTo>
                  <a:pt x="8298057" y="1524492"/>
                  <a:pt x="8288560" y="1478772"/>
                  <a:pt x="8280272" y="1447340"/>
                </a:cubicBezTo>
                <a:cubicBezTo>
                  <a:pt x="8263956" y="1385469"/>
                  <a:pt x="8277909" y="1232557"/>
                  <a:pt x="8304382" y="1183091"/>
                </a:cubicBezTo>
                <a:cubicBezTo>
                  <a:pt x="8312106" y="1168658"/>
                  <a:pt x="8315726" y="1126615"/>
                  <a:pt x="8312448" y="1089400"/>
                </a:cubicBezTo>
                <a:cubicBezTo>
                  <a:pt x="8307459" y="1032754"/>
                  <a:pt x="8310524" y="1018945"/>
                  <a:pt x="8331498" y="1003588"/>
                </a:cubicBezTo>
                <a:cubicBezTo>
                  <a:pt x="8345246" y="993521"/>
                  <a:pt x="8356494" y="976069"/>
                  <a:pt x="8356494" y="964804"/>
                </a:cubicBezTo>
                <a:cubicBezTo>
                  <a:pt x="8356494" y="926755"/>
                  <a:pt x="8424953" y="852272"/>
                  <a:pt x="8477144" y="833537"/>
                </a:cubicBezTo>
                <a:cubicBezTo>
                  <a:pt x="8511215" y="821306"/>
                  <a:pt x="8528058" y="815184"/>
                  <a:pt x="8545258" y="815801"/>
                </a:cubicBezTo>
                <a:close/>
                <a:moveTo>
                  <a:pt x="6662760" y="159889"/>
                </a:moveTo>
                <a:cubicBezTo>
                  <a:pt x="6696412" y="162358"/>
                  <a:pt x="6730468" y="170957"/>
                  <a:pt x="6751881" y="184728"/>
                </a:cubicBezTo>
                <a:cubicBezTo>
                  <a:pt x="6797436" y="214025"/>
                  <a:pt x="6858409" y="299589"/>
                  <a:pt x="6851994" y="325218"/>
                </a:cubicBezTo>
                <a:cubicBezTo>
                  <a:pt x="6848749" y="338182"/>
                  <a:pt x="6854262" y="363078"/>
                  <a:pt x="6864244" y="380540"/>
                </a:cubicBezTo>
                <a:cubicBezTo>
                  <a:pt x="6874226" y="398003"/>
                  <a:pt x="6885454" y="434097"/>
                  <a:pt x="6889194" y="460750"/>
                </a:cubicBezTo>
                <a:cubicBezTo>
                  <a:pt x="6892934" y="487403"/>
                  <a:pt x="6899864" y="518835"/>
                  <a:pt x="6904595" y="530600"/>
                </a:cubicBezTo>
                <a:cubicBezTo>
                  <a:pt x="6909325" y="542364"/>
                  <a:pt x="6917386" y="591994"/>
                  <a:pt x="6922506" y="640890"/>
                </a:cubicBezTo>
                <a:cubicBezTo>
                  <a:pt x="6927628" y="689785"/>
                  <a:pt x="6938560" y="775510"/>
                  <a:pt x="6946800" y="831390"/>
                </a:cubicBezTo>
                <a:cubicBezTo>
                  <a:pt x="6967501" y="971773"/>
                  <a:pt x="6969352" y="1455261"/>
                  <a:pt x="6949264" y="1475350"/>
                </a:cubicBezTo>
                <a:cubicBezTo>
                  <a:pt x="6940921" y="1483692"/>
                  <a:pt x="6934094" y="1499686"/>
                  <a:pt x="6934094" y="1510888"/>
                </a:cubicBezTo>
                <a:cubicBezTo>
                  <a:pt x="6934094" y="1522091"/>
                  <a:pt x="6912663" y="1545237"/>
                  <a:pt x="6886469" y="1562324"/>
                </a:cubicBezTo>
                <a:cubicBezTo>
                  <a:pt x="6860275" y="1579410"/>
                  <a:pt x="6828921" y="1603391"/>
                  <a:pt x="6816791" y="1615615"/>
                </a:cubicBezTo>
                <a:cubicBezTo>
                  <a:pt x="6801142" y="1631387"/>
                  <a:pt x="6774562" y="1637839"/>
                  <a:pt x="6725251" y="1637839"/>
                </a:cubicBezTo>
                <a:cubicBezTo>
                  <a:pt x="6662015" y="1637839"/>
                  <a:pt x="6651145" y="1633445"/>
                  <a:pt x="6604429" y="1589006"/>
                </a:cubicBezTo>
                <a:cubicBezTo>
                  <a:pt x="6576019" y="1561981"/>
                  <a:pt x="6550057" y="1523698"/>
                  <a:pt x="6546294" y="1503281"/>
                </a:cubicBezTo>
                <a:cubicBezTo>
                  <a:pt x="6542554" y="1482991"/>
                  <a:pt x="6531326" y="1452103"/>
                  <a:pt x="6521344" y="1434640"/>
                </a:cubicBezTo>
                <a:cubicBezTo>
                  <a:pt x="6510462" y="1415604"/>
                  <a:pt x="6505557" y="1383484"/>
                  <a:pt x="6509094" y="1354430"/>
                </a:cubicBezTo>
                <a:cubicBezTo>
                  <a:pt x="6513010" y="1322266"/>
                  <a:pt x="6507783" y="1294507"/>
                  <a:pt x="6493550" y="1271880"/>
                </a:cubicBezTo>
                <a:cubicBezTo>
                  <a:pt x="6480349" y="1250895"/>
                  <a:pt x="6468353" y="1193849"/>
                  <a:pt x="6462347" y="1123490"/>
                </a:cubicBezTo>
                <a:cubicBezTo>
                  <a:pt x="6456980" y="1060625"/>
                  <a:pt x="6446968" y="980615"/>
                  <a:pt x="6440099" y="945690"/>
                </a:cubicBezTo>
                <a:cubicBezTo>
                  <a:pt x="6424064" y="864173"/>
                  <a:pt x="6424238" y="572848"/>
                  <a:pt x="6440375" y="482140"/>
                </a:cubicBezTo>
                <a:cubicBezTo>
                  <a:pt x="6447209" y="443722"/>
                  <a:pt x="6456808" y="378000"/>
                  <a:pt x="6461706" y="336090"/>
                </a:cubicBezTo>
                <a:cubicBezTo>
                  <a:pt x="6471110" y="255610"/>
                  <a:pt x="6501115" y="212511"/>
                  <a:pt x="6576062" y="171826"/>
                </a:cubicBezTo>
                <a:cubicBezTo>
                  <a:pt x="6595860" y="161079"/>
                  <a:pt x="6629108" y="157419"/>
                  <a:pt x="6662760" y="159889"/>
                </a:cubicBezTo>
                <a:close/>
                <a:moveTo>
                  <a:pt x="5260472" y="72879"/>
                </a:moveTo>
                <a:cubicBezTo>
                  <a:pt x="5307688" y="71327"/>
                  <a:pt x="5384259" y="108629"/>
                  <a:pt x="5411748" y="156184"/>
                </a:cubicBezTo>
                <a:cubicBezTo>
                  <a:pt x="5423191" y="175982"/>
                  <a:pt x="5438930" y="198555"/>
                  <a:pt x="5446724" y="206349"/>
                </a:cubicBezTo>
                <a:cubicBezTo>
                  <a:pt x="5455064" y="214689"/>
                  <a:pt x="5458314" y="244298"/>
                  <a:pt x="5454623" y="278305"/>
                </a:cubicBezTo>
                <a:cubicBezTo>
                  <a:pt x="5449928" y="321563"/>
                  <a:pt x="5454717" y="346832"/>
                  <a:pt x="5473673" y="378817"/>
                </a:cubicBezTo>
                <a:cubicBezTo>
                  <a:pt x="5492173" y="410033"/>
                  <a:pt x="5498995" y="444384"/>
                  <a:pt x="5498995" y="506323"/>
                </a:cubicBezTo>
                <a:cubicBezTo>
                  <a:pt x="5498995" y="552952"/>
                  <a:pt x="5507567" y="624016"/>
                  <a:pt x="5518045" y="664241"/>
                </a:cubicBezTo>
                <a:cubicBezTo>
                  <a:pt x="5544514" y="765860"/>
                  <a:pt x="5543592" y="966521"/>
                  <a:pt x="5516479" y="1005188"/>
                </a:cubicBezTo>
                <a:cubicBezTo>
                  <a:pt x="5505140" y="1021359"/>
                  <a:pt x="5491470" y="1071738"/>
                  <a:pt x="5486101" y="1117140"/>
                </a:cubicBezTo>
                <a:cubicBezTo>
                  <a:pt x="5464122" y="1302995"/>
                  <a:pt x="5442827" y="1344895"/>
                  <a:pt x="5344227" y="1396288"/>
                </a:cubicBezTo>
                <a:cubicBezTo>
                  <a:pt x="5281650" y="1428905"/>
                  <a:pt x="5255005" y="1428538"/>
                  <a:pt x="5189764" y="1394160"/>
                </a:cubicBezTo>
                <a:cubicBezTo>
                  <a:pt x="5103387" y="1348643"/>
                  <a:pt x="5060559" y="1294940"/>
                  <a:pt x="5047695" y="1216012"/>
                </a:cubicBezTo>
                <a:cubicBezTo>
                  <a:pt x="5043955" y="1193065"/>
                  <a:pt x="5032727" y="1160003"/>
                  <a:pt x="5022745" y="1142540"/>
                </a:cubicBezTo>
                <a:cubicBezTo>
                  <a:pt x="4996841" y="1097226"/>
                  <a:pt x="5007349" y="557692"/>
                  <a:pt x="5035445" y="490449"/>
                </a:cubicBezTo>
                <a:cubicBezTo>
                  <a:pt x="5045923" y="465373"/>
                  <a:pt x="5054495" y="416795"/>
                  <a:pt x="5054495" y="382499"/>
                </a:cubicBezTo>
                <a:cubicBezTo>
                  <a:pt x="5054495" y="348203"/>
                  <a:pt x="5063067" y="299625"/>
                  <a:pt x="5073545" y="274548"/>
                </a:cubicBezTo>
                <a:cubicBezTo>
                  <a:pt x="5084023" y="249473"/>
                  <a:pt x="5092595" y="217150"/>
                  <a:pt x="5092595" y="202721"/>
                </a:cubicBezTo>
                <a:cubicBezTo>
                  <a:pt x="5092595" y="170035"/>
                  <a:pt x="5161291" y="101141"/>
                  <a:pt x="5193883" y="101141"/>
                </a:cubicBezTo>
                <a:cubicBezTo>
                  <a:pt x="5207200" y="101141"/>
                  <a:pt x="5221628" y="95426"/>
                  <a:pt x="5225945" y="88441"/>
                </a:cubicBezTo>
                <a:cubicBezTo>
                  <a:pt x="5232256" y="78230"/>
                  <a:pt x="5244733" y="73396"/>
                  <a:pt x="5260472" y="72879"/>
                </a:cubicBezTo>
                <a:close/>
                <a:moveTo>
                  <a:pt x="3168544" y="0"/>
                </a:moveTo>
                <a:lnTo>
                  <a:pt x="3262595" y="6120"/>
                </a:lnTo>
                <a:cubicBezTo>
                  <a:pt x="3338303" y="11046"/>
                  <a:pt x="3365024" y="18631"/>
                  <a:pt x="3399600" y="45002"/>
                </a:cubicBezTo>
                <a:cubicBezTo>
                  <a:pt x="3480819" y="106951"/>
                  <a:pt x="3537184" y="225997"/>
                  <a:pt x="3550190" y="363054"/>
                </a:cubicBezTo>
                <a:cubicBezTo>
                  <a:pt x="3554085" y="404104"/>
                  <a:pt x="3565267" y="491738"/>
                  <a:pt x="3575039" y="557796"/>
                </a:cubicBezTo>
                <a:cubicBezTo>
                  <a:pt x="3590181" y="660155"/>
                  <a:pt x="3590219" y="691120"/>
                  <a:pt x="3575296" y="767346"/>
                </a:cubicBezTo>
                <a:cubicBezTo>
                  <a:pt x="3565665" y="816540"/>
                  <a:pt x="3553358" y="887588"/>
                  <a:pt x="3547946" y="925230"/>
                </a:cubicBezTo>
                <a:cubicBezTo>
                  <a:pt x="3539645" y="982972"/>
                  <a:pt x="3529024" y="1002994"/>
                  <a:pt x="3480000" y="1053327"/>
                </a:cubicBezTo>
                <a:cubicBezTo>
                  <a:pt x="3411768" y="1123378"/>
                  <a:pt x="3349983" y="1139886"/>
                  <a:pt x="3245892" y="1115878"/>
                </a:cubicBezTo>
                <a:cubicBezTo>
                  <a:pt x="3180440" y="1100782"/>
                  <a:pt x="3098694" y="1050312"/>
                  <a:pt x="3098694" y="1024998"/>
                </a:cubicBezTo>
                <a:cubicBezTo>
                  <a:pt x="3098694" y="1017403"/>
                  <a:pt x="3089913" y="1001487"/>
                  <a:pt x="3079181" y="989629"/>
                </a:cubicBezTo>
                <a:cubicBezTo>
                  <a:pt x="3062542" y="971242"/>
                  <a:pt x="3059745" y="913397"/>
                  <a:pt x="3060184" y="596736"/>
                </a:cubicBezTo>
                <a:cubicBezTo>
                  <a:pt x="3060704" y="222409"/>
                  <a:pt x="3066490" y="154174"/>
                  <a:pt x="3101696" y="107150"/>
                </a:cubicBezTo>
                <a:cubicBezTo>
                  <a:pt x="3112295" y="92993"/>
                  <a:pt x="3131671" y="63092"/>
                  <a:pt x="3144755" y="40704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398704" y="625185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68102" y="6321239"/>
            <a:ext cx="129755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19223" y="625185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84655" y="6321239"/>
            <a:ext cx="137688" cy="129774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239742" y="625185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306968" y="6321239"/>
            <a:ext cx="134100" cy="12977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660261" y="625185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734636" y="6321239"/>
            <a:ext cx="119802" cy="12977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6134178" y="1299784"/>
            <a:ext cx="195625" cy="195625"/>
          </a:xfrm>
          <a:custGeom>
            <a:avLst/>
            <a:gdLst>
              <a:gd name="connsiteX0" fmla="*/ 481175 w 550870"/>
              <a:gd name="connsiteY0" fmla="*/ 208907 h 550870"/>
              <a:gd name="connsiteX1" fmla="*/ 481175 w 550870"/>
              <a:gd name="connsiteY1" fmla="*/ 208907 h 550870"/>
              <a:gd name="connsiteX2" fmla="*/ 341963 w 550870"/>
              <a:gd name="connsiteY2" fmla="*/ 69695 h 550870"/>
              <a:gd name="connsiteX3" fmla="*/ 281421 w 550870"/>
              <a:gd name="connsiteY3" fmla="*/ 260 h 550870"/>
              <a:gd name="connsiteX4" fmla="*/ 208907 w 550870"/>
              <a:gd name="connsiteY4" fmla="*/ 66275 h 550870"/>
              <a:gd name="connsiteX5" fmla="*/ 208907 w 550870"/>
              <a:gd name="connsiteY5" fmla="*/ 69695 h 550870"/>
              <a:gd name="connsiteX6" fmla="*/ 69695 w 550870"/>
              <a:gd name="connsiteY6" fmla="*/ 208907 h 550870"/>
              <a:gd name="connsiteX7" fmla="*/ 260 w 550870"/>
              <a:gd name="connsiteY7" fmla="*/ 269449 h 550870"/>
              <a:gd name="connsiteX8" fmla="*/ 66275 w 550870"/>
              <a:gd name="connsiteY8" fmla="*/ 341963 h 550870"/>
              <a:gd name="connsiteX9" fmla="*/ 69695 w 550870"/>
              <a:gd name="connsiteY9" fmla="*/ 341963 h 550870"/>
              <a:gd name="connsiteX10" fmla="*/ 208907 w 550870"/>
              <a:gd name="connsiteY10" fmla="*/ 481175 h 550870"/>
              <a:gd name="connsiteX11" fmla="*/ 269450 w 550870"/>
              <a:gd name="connsiteY11" fmla="*/ 550610 h 550870"/>
              <a:gd name="connsiteX12" fmla="*/ 341963 w 550870"/>
              <a:gd name="connsiteY12" fmla="*/ 484596 h 550870"/>
              <a:gd name="connsiteX13" fmla="*/ 341963 w 550870"/>
              <a:gd name="connsiteY13" fmla="*/ 481175 h 550870"/>
              <a:gd name="connsiteX14" fmla="*/ 481175 w 550870"/>
              <a:gd name="connsiteY14" fmla="*/ 341963 h 550870"/>
              <a:gd name="connsiteX15" fmla="*/ 484596 w 550870"/>
              <a:gd name="connsiteY15" fmla="*/ 341963 h 550870"/>
              <a:gd name="connsiteX16" fmla="*/ 550611 w 550870"/>
              <a:gd name="connsiteY16" fmla="*/ 269449 h 550870"/>
              <a:gd name="connsiteX17" fmla="*/ 481175 w 550870"/>
              <a:gd name="connsiteY17" fmla="*/ 208907 h 550870"/>
            </a:gdLst>
            <a:ahLst/>
            <a:cxnLst/>
            <a:rect l="l" t="t" r="r" b="b"/>
            <a:pathLst>
              <a:path w="550870" h="550870">
                <a:moveTo>
                  <a:pt x="481175" y="208907"/>
                </a:moveTo>
                <a:lnTo>
                  <a:pt x="481175" y="208907"/>
                </a:lnTo>
                <a:cubicBezTo>
                  <a:pt x="404215" y="208907"/>
                  <a:pt x="341963" y="146655"/>
                  <a:pt x="341963" y="69695"/>
                </a:cubicBezTo>
                <a:cubicBezTo>
                  <a:pt x="341963" y="34807"/>
                  <a:pt x="316310" y="2996"/>
                  <a:pt x="281421" y="260"/>
                </a:cubicBezTo>
                <a:cubicBezTo>
                  <a:pt x="242086" y="-3161"/>
                  <a:pt x="208907" y="27624"/>
                  <a:pt x="208907" y="66275"/>
                </a:cubicBezTo>
                <a:lnTo>
                  <a:pt x="208907" y="69695"/>
                </a:lnTo>
                <a:cubicBezTo>
                  <a:pt x="208907" y="146655"/>
                  <a:pt x="146655" y="208907"/>
                  <a:pt x="69695" y="208907"/>
                </a:cubicBezTo>
                <a:cubicBezTo>
                  <a:pt x="34807" y="208907"/>
                  <a:pt x="2996" y="234561"/>
                  <a:pt x="260" y="269449"/>
                </a:cubicBezTo>
                <a:cubicBezTo>
                  <a:pt x="-3161" y="308784"/>
                  <a:pt x="27624" y="341963"/>
                  <a:pt x="66275" y="341963"/>
                </a:cubicBezTo>
                <a:lnTo>
                  <a:pt x="69695" y="341963"/>
                </a:lnTo>
                <a:cubicBezTo>
                  <a:pt x="146655" y="341963"/>
                  <a:pt x="208907" y="404215"/>
                  <a:pt x="208907" y="481175"/>
                </a:cubicBezTo>
                <a:cubicBezTo>
                  <a:pt x="208907" y="516064"/>
                  <a:pt x="234561" y="547874"/>
                  <a:pt x="269450" y="550610"/>
                </a:cubicBezTo>
                <a:cubicBezTo>
                  <a:pt x="308785" y="554031"/>
                  <a:pt x="341963" y="523247"/>
                  <a:pt x="341963" y="484596"/>
                </a:cubicBezTo>
                <a:lnTo>
                  <a:pt x="341963" y="481175"/>
                </a:lnTo>
                <a:cubicBezTo>
                  <a:pt x="341963" y="404215"/>
                  <a:pt x="404215" y="341963"/>
                  <a:pt x="481175" y="341963"/>
                </a:cubicBezTo>
                <a:lnTo>
                  <a:pt x="484596" y="341963"/>
                </a:lnTo>
                <a:cubicBezTo>
                  <a:pt x="523247" y="341963"/>
                  <a:pt x="554031" y="308784"/>
                  <a:pt x="550611" y="269449"/>
                </a:cubicBezTo>
                <a:cubicBezTo>
                  <a:pt x="547532" y="234219"/>
                  <a:pt x="516064" y="208907"/>
                  <a:pt x="481175" y="208907"/>
                </a:cubicBezTo>
              </a:path>
            </a:pathLst>
          </a:custGeom>
          <a:solidFill>
            <a:schemeClr val="accent2"/>
          </a:solidFill>
          <a:ln w="342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1671378" y="2759956"/>
            <a:ext cx="195625" cy="195625"/>
          </a:xfrm>
          <a:custGeom>
            <a:avLst/>
            <a:gdLst>
              <a:gd name="connsiteX0" fmla="*/ 481175 w 550870"/>
              <a:gd name="connsiteY0" fmla="*/ 208907 h 550870"/>
              <a:gd name="connsiteX1" fmla="*/ 481175 w 550870"/>
              <a:gd name="connsiteY1" fmla="*/ 208907 h 550870"/>
              <a:gd name="connsiteX2" fmla="*/ 341963 w 550870"/>
              <a:gd name="connsiteY2" fmla="*/ 69695 h 550870"/>
              <a:gd name="connsiteX3" fmla="*/ 281421 w 550870"/>
              <a:gd name="connsiteY3" fmla="*/ 260 h 550870"/>
              <a:gd name="connsiteX4" fmla="*/ 208907 w 550870"/>
              <a:gd name="connsiteY4" fmla="*/ 66275 h 550870"/>
              <a:gd name="connsiteX5" fmla="*/ 208907 w 550870"/>
              <a:gd name="connsiteY5" fmla="*/ 69695 h 550870"/>
              <a:gd name="connsiteX6" fmla="*/ 69695 w 550870"/>
              <a:gd name="connsiteY6" fmla="*/ 208907 h 550870"/>
              <a:gd name="connsiteX7" fmla="*/ 260 w 550870"/>
              <a:gd name="connsiteY7" fmla="*/ 269449 h 550870"/>
              <a:gd name="connsiteX8" fmla="*/ 66275 w 550870"/>
              <a:gd name="connsiteY8" fmla="*/ 341963 h 550870"/>
              <a:gd name="connsiteX9" fmla="*/ 69695 w 550870"/>
              <a:gd name="connsiteY9" fmla="*/ 341963 h 550870"/>
              <a:gd name="connsiteX10" fmla="*/ 208907 w 550870"/>
              <a:gd name="connsiteY10" fmla="*/ 481175 h 550870"/>
              <a:gd name="connsiteX11" fmla="*/ 269450 w 550870"/>
              <a:gd name="connsiteY11" fmla="*/ 550610 h 550870"/>
              <a:gd name="connsiteX12" fmla="*/ 341963 w 550870"/>
              <a:gd name="connsiteY12" fmla="*/ 484596 h 550870"/>
              <a:gd name="connsiteX13" fmla="*/ 341963 w 550870"/>
              <a:gd name="connsiteY13" fmla="*/ 481175 h 550870"/>
              <a:gd name="connsiteX14" fmla="*/ 481175 w 550870"/>
              <a:gd name="connsiteY14" fmla="*/ 341963 h 550870"/>
              <a:gd name="connsiteX15" fmla="*/ 484596 w 550870"/>
              <a:gd name="connsiteY15" fmla="*/ 341963 h 550870"/>
              <a:gd name="connsiteX16" fmla="*/ 550611 w 550870"/>
              <a:gd name="connsiteY16" fmla="*/ 269449 h 550870"/>
              <a:gd name="connsiteX17" fmla="*/ 481175 w 550870"/>
              <a:gd name="connsiteY17" fmla="*/ 208907 h 550870"/>
            </a:gdLst>
            <a:ahLst/>
            <a:cxnLst/>
            <a:rect l="l" t="t" r="r" b="b"/>
            <a:pathLst>
              <a:path w="550870" h="550870">
                <a:moveTo>
                  <a:pt x="481175" y="208907"/>
                </a:moveTo>
                <a:lnTo>
                  <a:pt x="481175" y="208907"/>
                </a:lnTo>
                <a:cubicBezTo>
                  <a:pt x="404215" y="208907"/>
                  <a:pt x="341963" y="146655"/>
                  <a:pt x="341963" y="69695"/>
                </a:cubicBezTo>
                <a:cubicBezTo>
                  <a:pt x="341963" y="34807"/>
                  <a:pt x="316310" y="2996"/>
                  <a:pt x="281421" y="260"/>
                </a:cubicBezTo>
                <a:cubicBezTo>
                  <a:pt x="242086" y="-3161"/>
                  <a:pt x="208907" y="27624"/>
                  <a:pt x="208907" y="66275"/>
                </a:cubicBezTo>
                <a:lnTo>
                  <a:pt x="208907" y="69695"/>
                </a:lnTo>
                <a:cubicBezTo>
                  <a:pt x="208907" y="146655"/>
                  <a:pt x="146655" y="208907"/>
                  <a:pt x="69695" y="208907"/>
                </a:cubicBezTo>
                <a:cubicBezTo>
                  <a:pt x="34807" y="208907"/>
                  <a:pt x="2996" y="234561"/>
                  <a:pt x="260" y="269449"/>
                </a:cubicBezTo>
                <a:cubicBezTo>
                  <a:pt x="-3161" y="308784"/>
                  <a:pt x="27624" y="341963"/>
                  <a:pt x="66275" y="341963"/>
                </a:cubicBezTo>
                <a:lnTo>
                  <a:pt x="69695" y="341963"/>
                </a:lnTo>
                <a:cubicBezTo>
                  <a:pt x="146655" y="341963"/>
                  <a:pt x="208907" y="404215"/>
                  <a:pt x="208907" y="481175"/>
                </a:cubicBezTo>
                <a:cubicBezTo>
                  <a:pt x="208907" y="516064"/>
                  <a:pt x="234561" y="547874"/>
                  <a:pt x="269450" y="550610"/>
                </a:cubicBezTo>
                <a:cubicBezTo>
                  <a:pt x="308785" y="554031"/>
                  <a:pt x="341963" y="523247"/>
                  <a:pt x="341963" y="484596"/>
                </a:cubicBezTo>
                <a:lnTo>
                  <a:pt x="341963" y="481175"/>
                </a:lnTo>
                <a:cubicBezTo>
                  <a:pt x="341963" y="404215"/>
                  <a:pt x="404215" y="341963"/>
                  <a:pt x="481175" y="341963"/>
                </a:cubicBezTo>
                <a:lnTo>
                  <a:pt x="484596" y="341963"/>
                </a:lnTo>
                <a:cubicBezTo>
                  <a:pt x="523247" y="341963"/>
                  <a:pt x="554031" y="308784"/>
                  <a:pt x="550611" y="269449"/>
                </a:cubicBezTo>
                <a:cubicBezTo>
                  <a:pt x="547532" y="234219"/>
                  <a:pt x="516064" y="208907"/>
                  <a:pt x="481175" y="208907"/>
                </a:cubicBezTo>
              </a:path>
            </a:pathLst>
          </a:custGeom>
          <a:solidFill>
            <a:schemeClr val="accent1"/>
          </a:solidFill>
          <a:ln w="342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6464492" y="1313738"/>
            <a:ext cx="2814032" cy="111722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C3953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2025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6441342" y="2336624"/>
            <a:ext cx="5225682" cy="194178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3900">
                <a:ln w="12700">
                  <a:noFill/>
                </a:ln>
                <a:solidFill>
                  <a:srgbClr val="1E2448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AI 编程课交流会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6486926" y="4122226"/>
            <a:ext cx="4986745" cy="1615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707070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欢迎加入我们的「AI × 教育 × 编程」探索之旅！</a:t>
            </a:r>
            <a:endParaRPr kumimoji="1" lang="zh-CN" altLang="en-US"/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5">
            <a:alphaModFix/>
          </a:blip>
          <a:srcRect/>
          <a:stretch>
            <a:fillRect/>
          </a:stretch>
        </p:blipFill>
        <p:spPr>
          <a:xfrm>
            <a:off x="986692" y="1164492"/>
            <a:ext cx="4529015" cy="4529015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标题 1"/>
          <p:cNvSpPr txBox="1"/>
          <p:nvPr/>
        </p:nvSpPr>
        <p:spPr>
          <a:xfrm>
            <a:off x="6486926" y="5049326"/>
            <a:ext cx="4986745" cy="1615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050">
                <a:ln w="12700">
                  <a:noFill/>
                </a:ln>
                <a:solidFill>
                  <a:srgbClr val="707070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- 一起见证孩子们通过AI创造无限可能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6436697" y="3377030"/>
            <a:ext cx="4716102" cy="2602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给爷爷奶奶建故事网页：《邻里故事馆》
帮社区面包房线上订货：《小店助手》
建立同学互帮作业平台：《时间银行 Lite》
分享流浪猫救助的故事：《影像画廊》</a:t>
            </a: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436697" y="2648324"/>
            <a:ext cx="4716102" cy="72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以终为始的项目落地设计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026501" y="3377030"/>
            <a:ext cx="4716102" cy="26154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学生：提出想法，表达内心需求。
ChatGPT：拆分灵感，收敛目标，提供建议。
老师：评估可行性，匹配技术方案。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026501" y="2648324"/>
            <a:ext cx="4716102" cy="72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第 0 课：从愿望到项目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740747" y="2389493"/>
            <a:ext cx="108000" cy="108000"/>
          </a:xfrm>
          <a:prstGeom prst="ellipse">
            <a:avLst/>
          </a:prstGeom>
          <a:solidFill>
            <a:schemeClr val="bg1"/>
          </a:solidFill>
          <a:ln w="254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330551" y="2389493"/>
            <a:ext cx="108000" cy="108000"/>
          </a:xfrm>
          <a:prstGeom prst="ellipse">
            <a:avLst/>
          </a:prstGeom>
          <a:solidFill>
            <a:schemeClr val="bg1"/>
          </a:solidFill>
          <a:ln w="254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8" name="标题 1"/>
          <p:cNvCxnSpPr/>
          <p:nvPr/>
        </p:nvCxnSpPr>
        <p:spPr>
          <a:xfrm>
            <a:off x="3394749" y="2444527"/>
            <a:ext cx="5400000" cy="0"/>
          </a:xfrm>
          <a:prstGeom prst="line">
            <a:avLst/>
          </a:prstGeom>
          <a:noFill/>
          <a:ln w="12700" cap="sq">
            <a:solidFill>
              <a:schemeClr val="accent1"/>
            </a:solidFill>
            <a:miter/>
          </a:ln>
        </p:spPr>
      </p:cxnSp>
      <p:sp>
        <p:nvSpPr>
          <p:cNvPr id="9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08228" y="238458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第 0 课：从愿望到项目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328996" y="240387"/>
            <a:ext cx="380709" cy="379602"/>
          </a:xfrm>
          <a:custGeom>
            <a:avLst/>
            <a:gdLst>
              <a:gd name="connsiteX0" fmla="*/ 6550251 w 6869561"/>
              <a:gd name="connsiteY0" fmla="*/ 4864100 h 6849580"/>
              <a:gd name="connsiteX1" fmla="*/ 6565900 w 6869561"/>
              <a:gd name="connsiteY1" fmla="*/ 4874549 h 6849580"/>
              <a:gd name="connsiteX2" fmla="*/ 6220569 w 6869561"/>
              <a:gd name="connsiteY2" fmla="*/ 5435600 h 6849580"/>
              <a:gd name="connsiteX3" fmla="*/ 5814809 w 6869561"/>
              <a:gd name="connsiteY3" fmla="*/ 5861498 h 6849580"/>
              <a:gd name="connsiteX4" fmla="*/ 5047200 w 6869561"/>
              <a:gd name="connsiteY4" fmla="*/ 6469241 h 6849580"/>
              <a:gd name="connsiteX5" fmla="*/ 4864100 w 6869561"/>
              <a:gd name="connsiteY5" fmla="*/ 6543544 h 6849580"/>
              <a:gd name="connsiteX6" fmla="*/ 5699351 w 6869561"/>
              <a:gd name="connsiteY6" fmla="*/ 5698994 h 6849580"/>
              <a:gd name="connsiteX7" fmla="*/ 6550251 w 6869561"/>
              <a:gd name="connsiteY7" fmla="*/ 4864100 h 6849580"/>
              <a:gd name="connsiteX8" fmla="*/ 6856755 w 6869561"/>
              <a:gd name="connsiteY8" fmla="*/ 3626123 h 6849580"/>
              <a:gd name="connsiteX9" fmla="*/ 6839799 w 6869561"/>
              <a:gd name="connsiteY9" fmla="*/ 3915463 h 6849580"/>
              <a:gd name="connsiteX10" fmla="*/ 5373884 w 6869561"/>
              <a:gd name="connsiteY10" fmla="*/ 5390115 h 6849580"/>
              <a:gd name="connsiteX11" fmla="*/ 3926328 w 6869561"/>
              <a:gd name="connsiteY11" fmla="*/ 6849580 h 6849580"/>
              <a:gd name="connsiteX12" fmla="*/ 3614144 w 6869561"/>
              <a:gd name="connsiteY12" fmla="*/ 6838950 h 6849580"/>
              <a:gd name="connsiteX13" fmla="*/ 5226547 w 6869561"/>
              <a:gd name="connsiteY13" fmla="*/ 5229498 h 6849580"/>
              <a:gd name="connsiteX14" fmla="*/ 6856755 w 6869561"/>
              <a:gd name="connsiteY14" fmla="*/ 3626123 h 6849580"/>
              <a:gd name="connsiteX15" fmla="*/ 6803155 w 6869561"/>
              <a:gd name="connsiteY15" fmla="*/ 2768600 h 6849580"/>
              <a:gd name="connsiteX16" fmla="*/ 6817977 w 6869561"/>
              <a:gd name="connsiteY16" fmla="*/ 2784475 h 6849580"/>
              <a:gd name="connsiteX17" fmla="*/ 6847077 w 6869561"/>
              <a:gd name="connsiteY17" fmla="*/ 2960237 h 6849580"/>
              <a:gd name="connsiteX18" fmla="*/ 4927689 w 6869561"/>
              <a:gd name="connsiteY18" fmla="*/ 4909687 h 6849580"/>
              <a:gd name="connsiteX19" fmla="*/ 2996486 w 6869561"/>
              <a:gd name="connsiteY19" fmla="*/ 6837829 h 6849580"/>
              <a:gd name="connsiteX20" fmla="*/ 2773210 w 6869561"/>
              <a:gd name="connsiteY20" fmla="*/ 6804385 h 6849580"/>
              <a:gd name="connsiteX21" fmla="*/ 4776690 w 6869561"/>
              <a:gd name="connsiteY21" fmla="*/ 4780060 h 6849580"/>
              <a:gd name="connsiteX22" fmla="*/ 6803155 w 6869561"/>
              <a:gd name="connsiteY22" fmla="*/ 2768600 h 6849580"/>
              <a:gd name="connsiteX23" fmla="*/ 6588973 w 6869561"/>
              <a:gd name="connsiteY23" fmla="*/ 2057400 h 6849580"/>
              <a:gd name="connsiteX24" fmla="*/ 6601681 w 6869561"/>
              <a:gd name="connsiteY24" fmla="*/ 2066925 h 6849580"/>
              <a:gd name="connsiteX25" fmla="*/ 6635112 w 6869561"/>
              <a:gd name="connsiteY25" fmla="*/ 2159000 h 6849580"/>
              <a:gd name="connsiteX26" fmla="*/ 6668146 w 6869561"/>
              <a:gd name="connsiteY26" fmla="*/ 2241550 h 6849580"/>
              <a:gd name="connsiteX27" fmla="*/ 2258671 w 6869561"/>
              <a:gd name="connsiteY27" fmla="*/ 6671824 h 6849580"/>
              <a:gd name="connsiteX28" fmla="*/ 2186610 w 6869561"/>
              <a:gd name="connsiteY28" fmla="*/ 6642364 h 6849580"/>
              <a:gd name="connsiteX29" fmla="*/ 2085975 w 6869561"/>
              <a:gd name="connsiteY29" fmla="*/ 6601775 h 6849580"/>
              <a:gd name="connsiteX30" fmla="*/ 2057400 w 6869561"/>
              <a:gd name="connsiteY30" fmla="*/ 6581237 h 6849580"/>
              <a:gd name="connsiteX31" fmla="*/ 4317032 w 6869561"/>
              <a:gd name="connsiteY31" fmla="*/ 4314613 h 6849580"/>
              <a:gd name="connsiteX32" fmla="*/ 6588973 w 6869561"/>
              <a:gd name="connsiteY32" fmla="*/ 2057400 h 6849580"/>
              <a:gd name="connsiteX33" fmla="*/ 6251102 w 6869561"/>
              <a:gd name="connsiteY33" fmla="*/ 1467022 h 6849580"/>
              <a:gd name="connsiteX34" fmla="*/ 6325688 w 6869561"/>
              <a:gd name="connsiteY34" fmla="*/ 1551001 h 6849580"/>
              <a:gd name="connsiteX35" fmla="*/ 6378522 w 6869561"/>
              <a:gd name="connsiteY35" fmla="*/ 1628803 h 6849580"/>
              <a:gd name="connsiteX36" fmla="*/ 4011599 w 6869561"/>
              <a:gd name="connsiteY36" fmla="*/ 3995751 h 6849580"/>
              <a:gd name="connsiteX37" fmla="*/ 1633624 w 6869561"/>
              <a:gd name="connsiteY37" fmla="*/ 6362700 h 6849580"/>
              <a:gd name="connsiteX38" fmla="*/ 1473200 w 6869561"/>
              <a:gd name="connsiteY38" fmla="*/ 6255737 h 6849580"/>
              <a:gd name="connsiteX39" fmla="*/ 3851275 w 6869561"/>
              <a:gd name="connsiteY39" fmla="*/ 3850179 h 6849580"/>
              <a:gd name="connsiteX40" fmla="*/ 6251102 w 6869561"/>
              <a:gd name="connsiteY40" fmla="*/ 1467022 h 6849580"/>
              <a:gd name="connsiteX41" fmla="*/ 5835201 w 6869561"/>
              <a:gd name="connsiteY41" fmla="*/ 965200 h 6849580"/>
              <a:gd name="connsiteX42" fmla="*/ 5969000 w 6869561"/>
              <a:gd name="connsiteY42" fmla="*/ 1102322 h 6849580"/>
              <a:gd name="connsiteX43" fmla="*/ 4219575 w 6869561"/>
              <a:gd name="connsiteY43" fmla="*/ 2853064 h 6849580"/>
              <a:gd name="connsiteX44" fmla="*/ 1787572 w 6869561"/>
              <a:gd name="connsiteY44" fmla="*/ 5280773 h 6849580"/>
              <a:gd name="connsiteX45" fmla="*/ 1104994 w 6869561"/>
              <a:gd name="connsiteY45" fmla="*/ 5975168 h 6849580"/>
              <a:gd name="connsiteX46" fmla="*/ 959000 w 6869561"/>
              <a:gd name="connsiteY46" fmla="*/ 5829174 h 6849580"/>
              <a:gd name="connsiteX47" fmla="*/ 3390963 w 6869561"/>
              <a:gd name="connsiteY47" fmla="*/ 3397187 h 6849580"/>
              <a:gd name="connsiteX48" fmla="*/ 5835201 w 6869561"/>
              <a:gd name="connsiteY48" fmla="*/ 965200 h 6849580"/>
              <a:gd name="connsiteX49" fmla="*/ 5327933 w 6869561"/>
              <a:gd name="connsiteY49" fmla="*/ 558800 h 6849580"/>
              <a:gd name="connsiteX50" fmla="*/ 5475937 w 6869561"/>
              <a:gd name="connsiteY50" fmla="*/ 660454 h 6849580"/>
              <a:gd name="connsiteX51" fmla="*/ 666611 w 6869561"/>
              <a:gd name="connsiteY51" fmla="*/ 5466976 h 6849580"/>
              <a:gd name="connsiteX52" fmla="*/ 552106 w 6869561"/>
              <a:gd name="connsiteY52" fmla="*/ 5315556 h 6849580"/>
              <a:gd name="connsiteX53" fmla="*/ 2929458 w 6869561"/>
              <a:gd name="connsiteY53" fmla="*/ 2924175 h 6849580"/>
              <a:gd name="connsiteX54" fmla="*/ 5327933 w 6869561"/>
              <a:gd name="connsiteY54" fmla="*/ 558800 h 6849580"/>
              <a:gd name="connsiteX55" fmla="*/ 4730819 w 6869561"/>
              <a:gd name="connsiteY55" fmla="*/ 239740 h 6849580"/>
              <a:gd name="connsiteX56" fmla="*/ 4895833 w 6869561"/>
              <a:gd name="connsiteY56" fmla="*/ 317487 h 6849580"/>
              <a:gd name="connsiteX57" fmla="*/ 2619388 w 6869561"/>
              <a:gd name="connsiteY57" fmla="*/ 2619362 h 6849580"/>
              <a:gd name="connsiteX58" fmla="*/ 326242 w 6869561"/>
              <a:gd name="connsiteY58" fmla="*/ 4902200 h 6849580"/>
              <a:gd name="connsiteX59" fmla="*/ 237434 w 6869561"/>
              <a:gd name="connsiteY59" fmla="*/ 4710254 h 6849580"/>
              <a:gd name="connsiteX60" fmla="*/ 2463800 w 6869561"/>
              <a:gd name="connsiteY60" fmla="*/ 2456629 h 6849580"/>
              <a:gd name="connsiteX61" fmla="*/ 4730819 w 6869561"/>
              <a:gd name="connsiteY61" fmla="*/ 239740 h 6849580"/>
              <a:gd name="connsiteX62" fmla="*/ 2224160 w 6869561"/>
              <a:gd name="connsiteY62" fmla="*/ 201147 h 6849580"/>
              <a:gd name="connsiteX63" fmla="*/ 2240062 w 6869561"/>
              <a:gd name="connsiteY63" fmla="*/ 213493 h 6849580"/>
              <a:gd name="connsiteX64" fmla="*/ 1232826 w 6869561"/>
              <a:gd name="connsiteY64" fmla="*/ 1237324 h 6849580"/>
              <a:gd name="connsiteX65" fmla="*/ 211300 w 6869561"/>
              <a:gd name="connsiteY65" fmla="*/ 2238032 h 6849580"/>
              <a:gd name="connsiteX66" fmla="*/ 338093 w 6869561"/>
              <a:gd name="connsiteY66" fmla="*/ 1879600 h 6849580"/>
              <a:gd name="connsiteX67" fmla="*/ 405233 w 6869561"/>
              <a:gd name="connsiteY67" fmla="*/ 1746250 h 6849580"/>
              <a:gd name="connsiteX68" fmla="*/ 1082092 w 6869561"/>
              <a:gd name="connsiteY68" fmla="*/ 1071201 h 6849580"/>
              <a:gd name="connsiteX69" fmla="*/ 2051050 w 6869561"/>
              <a:gd name="connsiteY69" fmla="*/ 258755 h 6849580"/>
              <a:gd name="connsiteX70" fmla="*/ 2224160 w 6869561"/>
              <a:gd name="connsiteY70" fmla="*/ 201147 h 6849580"/>
              <a:gd name="connsiteX71" fmla="*/ 4016925 w 6869561"/>
              <a:gd name="connsiteY71" fmla="*/ 38100 h 6849580"/>
              <a:gd name="connsiteX72" fmla="*/ 4216400 w 6869561"/>
              <a:gd name="connsiteY72" fmla="*/ 93434 h 6849580"/>
              <a:gd name="connsiteX73" fmla="*/ 87861 w 6869561"/>
              <a:gd name="connsiteY73" fmla="*/ 4216400 h 6849580"/>
              <a:gd name="connsiteX74" fmla="*/ 38100 w 6869561"/>
              <a:gd name="connsiteY74" fmla="*/ 4010708 h 6849580"/>
              <a:gd name="connsiteX75" fmla="*/ 2009760 w 6869561"/>
              <a:gd name="connsiteY75" fmla="*/ 2009790 h 6849580"/>
              <a:gd name="connsiteX76" fmla="*/ 4016925 w 6869561"/>
              <a:gd name="connsiteY76" fmla="*/ 38100 h 6849580"/>
              <a:gd name="connsiteX77" fmla="*/ 3102116 w 6869561"/>
              <a:gd name="connsiteY77" fmla="*/ 0 h 6849580"/>
              <a:gd name="connsiteX78" fmla="*/ 3240158 w 6869561"/>
              <a:gd name="connsiteY78" fmla="*/ 0 h 6849580"/>
              <a:gd name="connsiteX79" fmla="*/ 3378200 w 6869561"/>
              <a:gd name="connsiteY79" fmla="*/ 9507 h 6849580"/>
              <a:gd name="connsiteX80" fmla="*/ 9543 w 6869561"/>
              <a:gd name="connsiteY80" fmla="*/ 3378200 h 6849580"/>
              <a:gd name="connsiteX81" fmla="*/ 0 w 6869561"/>
              <a:gd name="connsiteY81" fmla="*/ 3237260 h 6849580"/>
              <a:gd name="connsiteX82" fmla="*/ 0 w 6869561"/>
              <a:gd name="connsiteY82" fmla="*/ 3096320 h 6849580"/>
              <a:gd name="connsiteX83" fmla="*/ 1551058 w 6869561"/>
              <a:gd name="connsiteY83" fmla="*/ 1548160 h 6849580"/>
            </a:gdLst>
            <a:ahLst/>
            <a:cxnLst/>
            <a:rect l="l" t="t" r="r" b="b"/>
            <a:pathLst>
              <a:path w="6869561" h="6849580">
                <a:moveTo>
                  <a:pt x="6550251" y="4864100"/>
                </a:moveTo>
                <a:cubicBezTo>
                  <a:pt x="6558858" y="4864100"/>
                  <a:pt x="6565900" y="4868802"/>
                  <a:pt x="6565900" y="4874549"/>
                </a:cubicBezTo>
                <a:cubicBezTo>
                  <a:pt x="6565900" y="4919822"/>
                  <a:pt x="6380474" y="5221080"/>
                  <a:pt x="6220569" y="5435600"/>
                </a:cubicBezTo>
                <a:cubicBezTo>
                  <a:pt x="6181519" y="5487988"/>
                  <a:pt x="5998927" y="5679642"/>
                  <a:pt x="5814809" y="5861498"/>
                </a:cubicBezTo>
                <a:cubicBezTo>
                  <a:pt x="5458909" y="6213028"/>
                  <a:pt x="5404488" y="6256115"/>
                  <a:pt x="5047200" y="6469241"/>
                </a:cubicBezTo>
                <a:cubicBezTo>
                  <a:pt x="4917591" y="6546554"/>
                  <a:pt x="4864100" y="6568261"/>
                  <a:pt x="4864100" y="6543544"/>
                </a:cubicBezTo>
                <a:cubicBezTo>
                  <a:pt x="4864100" y="6538233"/>
                  <a:pt x="5239963" y="6158186"/>
                  <a:pt x="5699351" y="5698994"/>
                </a:cubicBezTo>
                <a:cubicBezTo>
                  <a:pt x="6158738" y="5239803"/>
                  <a:pt x="6541643" y="4864100"/>
                  <a:pt x="6550251" y="4864100"/>
                </a:cubicBezTo>
                <a:close/>
                <a:moveTo>
                  <a:pt x="6856755" y="3626123"/>
                </a:moveTo>
                <a:cubicBezTo>
                  <a:pt x="6881879" y="3634698"/>
                  <a:pt x="6866731" y="3893183"/>
                  <a:pt x="6839799" y="3915463"/>
                </a:cubicBezTo>
                <a:cubicBezTo>
                  <a:pt x="6829702" y="3923816"/>
                  <a:pt x="6170040" y="4587410"/>
                  <a:pt x="5373884" y="5390115"/>
                </a:cubicBezTo>
                <a:lnTo>
                  <a:pt x="3926328" y="6849580"/>
                </a:lnTo>
                <a:lnTo>
                  <a:pt x="3614144" y="6838950"/>
                </a:lnTo>
                <a:lnTo>
                  <a:pt x="5226547" y="5229498"/>
                </a:lnTo>
                <a:cubicBezTo>
                  <a:pt x="6228457" y="4229422"/>
                  <a:pt x="6845691" y="3622348"/>
                  <a:pt x="6856755" y="3626123"/>
                </a:cubicBezTo>
                <a:close/>
                <a:moveTo>
                  <a:pt x="6803155" y="2768600"/>
                </a:moveTo>
                <a:cubicBezTo>
                  <a:pt x="6811423" y="2768600"/>
                  <a:pt x="6818093" y="2775744"/>
                  <a:pt x="6817977" y="2784475"/>
                </a:cubicBezTo>
                <a:cubicBezTo>
                  <a:pt x="6817481" y="2821634"/>
                  <a:pt x="6835408" y="2929910"/>
                  <a:pt x="6847077" y="2960237"/>
                </a:cubicBezTo>
                <a:cubicBezTo>
                  <a:pt x="6859227" y="2991816"/>
                  <a:pt x="6782874" y="3069365"/>
                  <a:pt x="4927689" y="4909687"/>
                </a:cubicBezTo>
                <a:cubicBezTo>
                  <a:pt x="3865066" y="5963797"/>
                  <a:pt x="2996025" y="6831461"/>
                  <a:pt x="2996486" y="6837829"/>
                </a:cubicBezTo>
                <a:cubicBezTo>
                  <a:pt x="2997598" y="6853178"/>
                  <a:pt x="2783550" y="6821115"/>
                  <a:pt x="2773210" y="6804385"/>
                </a:cubicBezTo>
                <a:cubicBezTo>
                  <a:pt x="2768837" y="6797309"/>
                  <a:pt x="3670403" y="5886363"/>
                  <a:pt x="4776690" y="4780060"/>
                </a:cubicBezTo>
                <a:cubicBezTo>
                  <a:pt x="5882976" y="3673757"/>
                  <a:pt x="6794885" y="2768600"/>
                  <a:pt x="6803155" y="2768600"/>
                </a:cubicBezTo>
                <a:close/>
                <a:moveTo>
                  <a:pt x="6588973" y="2057400"/>
                </a:moveTo>
                <a:cubicBezTo>
                  <a:pt x="6595743" y="2057400"/>
                  <a:pt x="6601461" y="2061686"/>
                  <a:pt x="6601681" y="2066925"/>
                </a:cubicBezTo>
                <a:cubicBezTo>
                  <a:pt x="6601899" y="2072164"/>
                  <a:pt x="6616944" y="2113598"/>
                  <a:pt x="6635112" y="2159000"/>
                </a:cubicBezTo>
                <a:lnTo>
                  <a:pt x="6668146" y="2241550"/>
                </a:lnTo>
                <a:lnTo>
                  <a:pt x="2258671" y="6671824"/>
                </a:lnTo>
                <a:lnTo>
                  <a:pt x="2186610" y="6642364"/>
                </a:lnTo>
                <a:cubicBezTo>
                  <a:pt x="2146977" y="6626161"/>
                  <a:pt x="2101691" y="6607896"/>
                  <a:pt x="2085975" y="6601775"/>
                </a:cubicBezTo>
                <a:cubicBezTo>
                  <a:pt x="2070259" y="6595656"/>
                  <a:pt x="2057400" y="6586413"/>
                  <a:pt x="2057400" y="6581237"/>
                </a:cubicBezTo>
                <a:cubicBezTo>
                  <a:pt x="2057400" y="6576061"/>
                  <a:pt x="3074234" y="5556081"/>
                  <a:pt x="4317032" y="4314613"/>
                </a:cubicBezTo>
                <a:cubicBezTo>
                  <a:pt x="5559830" y="3073146"/>
                  <a:pt x="6582204" y="2057400"/>
                  <a:pt x="6588973" y="2057400"/>
                </a:cubicBezTo>
                <a:close/>
                <a:moveTo>
                  <a:pt x="6251102" y="1467022"/>
                </a:moveTo>
                <a:cubicBezTo>
                  <a:pt x="6263065" y="1470420"/>
                  <a:pt x="6296629" y="1508211"/>
                  <a:pt x="6325688" y="1551001"/>
                </a:cubicBezTo>
                <a:lnTo>
                  <a:pt x="6378522" y="1628803"/>
                </a:lnTo>
                <a:lnTo>
                  <a:pt x="4011599" y="3995751"/>
                </a:lnTo>
                <a:cubicBezTo>
                  <a:pt x="2709791" y="5297573"/>
                  <a:pt x="1639702" y="6362700"/>
                  <a:pt x="1633624" y="6362700"/>
                </a:cubicBezTo>
                <a:cubicBezTo>
                  <a:pt x="1610445" y="6362700"/>
                  <a:pt x="1473200" y="6271191"/>
                  <a:pt x="1473200" y="6255737"/>
                </a:cubicBezTo>
                <a:cubicBezTo>
                  <a:pt x="1473200" y="6246813"/>
                  <a:pt x="2543334" y="5164312"/>
                  <a:pt x="3851275" y="3850179"/>
                </a:cubicBezTo>
                <a:cubicBezTo>
                  <a:pt x="5577434" y="2115846"/>
                  <a:pt x="6235313" y="1462538"/>
                  <a:pt x="6251102" y="1467022"/>
                </a:cubicBezTo>
                <a:close/>
                <a:moveTo>
                  <a:pt x="5835201" y="965200"/>
                </a:moveTo>
                <a:cubicBezTo>
                  <a:pt x="5854287" y="965200"/>
                  <a:pt x="5969000" y="1082762"/>
                  <a:pt x="5969000" y="1102322"/>
                </a:cubicBezTo>
                <a:cubicBezTo>
                  <a:pt x="5969000" y="1111907"/>
                  <a:pt x="5181759" y="1899741"/>
                  <a:pt x="4219575" y="2853064"/>
                </a:cubicBezTo>
                <a:cubicBezTo>
                  <a:pt x="3257391" y="3806386"/>
                  <a:pt x="2162990" y="4898855"/>
                  <a:pt x="1787572" y="5280773"/>
                </a:cubicBezTo>
                <a:lnTo>
                  <a:pt x="1104994" y="5975168"/>
                </a:lnTo>
                <a:lnTo>
                  <a:pt x="959000" y="5829174"/>
                </a:lnTo>
                <a:lnTo>
                  <a:pt x="3390963" y="3397187"/>
                </a:lnTo>
                <a:cubicBezTo>
                  <a:pt x="4728542" y="2059594"/>
                  <a:pt x="5828449" y="965200"/>
                  <a:pt x="5835201" y="965200"/>
                </a:cubicBezTo>
                <a:close/>
                <a:moveTo>
                  <a:pt x="5327933" y="558800"/>
                </a:moveTo>
                <a:cubicBezTo>
                  <a:pt x="5348557" y="558800"/>
                  <a:pt x="5463432" y="637700"/>
                  <a:pt x="5475937" y="660454"/>
                </a:cubicBezTo>
                <a:cubicBezTo>
                  <a:pt x="5491902" y="689505"/>
                  <a:pt x="702171" y="5476442"/>
                  <a:pt x="666611" y="5466976"/>
                </a:cubicBezTo>
                <a:cubicBezTo>
                  <a:pt x="639631" y="5459794"/>
                  <a:pt x="563227" y="5358758"/>
                  <a:pt x="552106" y="5315556"/>
                </a:cubicBezTo>
                <a:cubicBezTo>
                  <a:pt x="546653" y="5294372"/>
                  <a:pt x="987441" y="4850983"/>
                  <a:pt x="2929458" y="2924175"/>
                </a:cubicBezTo>
                <a:cubicBezTo>
                  <a:pt x="4240684" y="1623219"/>
                  <a:pt x="5319997" y="558800"/>
                  <a:pt x="5327933" y="558800"/>
                </a:cubicBezTo>
                <a:close/>
                <a:moveTo>
                  <a:pt x="4730819" y="239740"/>
                </a:moveTo>
                <a:cubicBezTo>
                  <a:pt x="4830466" y="272067"/>
                  <a:pt x="4890028" y="300130"/>
                  <a:pt x="4895833" y="317487"/>
                </a:cubicBezTo>
                <a:cubicBezTo>
                  <a:pt x="4900066" y="330145"/>
                  <a:pt x="4137247" y="1101486"/>
                  <a:pt x="2619388" y="2619362"/>
                </a:cubicBezTo>
                <a:cubicBezTo>
                  <a:pt x="1363842" y="3874923"/>
                  <a:pt x="331926" y="4902200"/>
                  <a:pt x="326242" y="4902200"/>
                </a:cubicBezTo>
                <a:cubicBezTo>
                  <a:pt x="313804" y="4902200"/>
                  <a:pt x="240950" y="4744737"/>
                  <a:pt x="237434" y="4710254"/>
                </a:cubicBezTo>
                <a:cubicBezTo>
                  <a:pt x="235697" y="4693225"/>
                  <a:pt x="905307" y="4015417"/>
                  <a:pt x="2463800" y="2456629"/>
                </a:cubicBezTo>
                <a:cubicBezTo>
                  <a:pt x="4684721" y="235287"/>
                  <a:pt x="4692786" y="227401"/>
                  <a:pt x="4730819" y="239740"/>
                </a:cubicBezTo>
                <a:close/>
                <a:moveTo>
                  <a:pt x="2224160" y="201147"/>
                </a:moveTo>
                <a:cubicBezTo>
                  <a:pt x="2231408" y="203001"/>
                  <a:pt x="2236197" y="207239"/>
                  <a:pt x="2240062" y="213493"/>
                </a:cubicBezTo>
                <a:cubicBezTo>
                  <a:pt x="2243561" y="219154"/>
                  <a:pt x="1790305" y="679878"/>
                  <a:pt x="1232826" y="1237324"/>
                </a:cubicBezTo>
                <a:cubicBezTo>
                  <a:pt x="675348" y="1794769"/>
                  <a:pt x="215661" y="2245088"/>
                  <a:pt x="211300" y="2238032"/>
                </a:cubicBezTo>
                <a:cubicBezTo>
                  <a:pt x="197912" y="2216369"/>
                  <a:pt x="267312" y="2020182"/>
                  <a:pt x="338093" y="1879600"/>
                </a:cubicBezTo>
                <a:lnTo>
                  <a:pt x="405233" y="1746250"/>
                </a:lnTo>
                <a:lnTo>
                  <a:pt x="1082092" y="1071201"/>
                </a:lnTo>
                <a:cubicBezTo>
                  <a:pt x="1818947" y="336316"/>
                  <a:pt x="1757406" y="387917"/>
                  <a:pt x="2051050" y="258755"/>
                </a:cubicBezTo>
                <a:cubicBezTo>
                  <a:pt x="2158533" y="211478"/>
                  <a:pt x="2202415" y="195585"/>
                  <a:pt x="2224160" y="201147"/>
                </a:cubicBezTo>
                <a:close/>
                <a:moveTo>
                  <a:pt x="4016925" y="38100"/>
                </a:moveTo>
                <a:cubicBezTo>
                  <a:pt x="4073138" y="38100"/>
                  <a:pt x="4216400" y="77841"/>
                  <a:pt x="4216400" y="93434"/>
                </a:cubicBezTo>
                <a:cubicBezTo>
                  <a:pt x="4216400" y="108968"/>
                  <a:pt x="103415" y="4216400"/>
                  <a:pt x="87861" y="4216400"/>
                </a:cubicBezTo>
                <a:cubicBezTo>
                  <a:pt x="77001" y="4216400"/>
                  <a:pt x="38100" y="4055601"/>
                  <a:pt x="38100" y="4010708"/>
                </a:cubicBezTo>
                <a:cubicBezTo>
                  <a:pt x="38100" y="3988797"/>
                  <a:pt x="531655" y="3487918"/>
                  <a:pt x="2009760" y="2009790"/>
                </a:cubicBezTo>
                <a:cubicBezTo>
                  <a:pt x="3689847" y="329677"/>
                  <a:pt x="3986670" y="38100"/>
                  <a:pt x="4016925" y="38100"/>
                </a:cubicBezTo>
                <a:close/>
                <a:moveTo>
                  <a:pt x="3102116" y="0"/>
                </a:moveTo>
                <a:lnTo>
                  <a:pt x="3240158" y="0"/>
                </a:lnTo>
                <a:cubicBezTo>
                  <a:pt x="3316081" y="0"/>
                  <a:pt x="3378200" y="4278"/>
                  <a:pt x="3378200" y="9507"/>
                </a:cubicBezTo>
                <a:cubicBezTo>
                  <a:pt x="3378200" y="21962"/>
                  <a:pt x="21998" y="3378200"/>
                  <a:pt x="9543" y="3378200"/>
                </a:cubicBezTo>
                <a:cubicBezTo>
                  <a:pt x="4294" y="3378200"/>
                  <a:pt x="0" y="3314777"/>
                  <a:pt x="0" y="3237260"/>
                </a:cubicBezTo>
                <a:lnTo>
                  <a:pt x="0" y="3096320"/>
                </a:lnTo>
                <a:lnTo>
                  <a:pt x="1551058" y="1548160"/>
                </a:lnTo>
                <a:close/>
              </a:path>
            </a:pathLst>
          </a:custGeom>
          <a:solidFill>
            <a:schemeClr val="accent1">
              <a:alpha val="5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94390" y="399140"/>
            <a:ext cx="273018" cy="27301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228" y="1731780"/>
            <a:ext cx="9947790" cy="2325458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6436697" y="3377030"/>
            <a:ext cx="4716102" cy="2602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给爷爷奶奶建故事网页：《邻里故事馆》
帮社区面包房线上订货：《小店助手》
建立同学互帮作业平台：《时间银行 Lite》
分享流浪猫救助的故事：《影像画廊》</a:t>
            </a: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436697" y="2648324"/>
            <a:ext cx="4716102" cy="72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以终为始的项目落地设计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026501" y="3377030"/>
            <a:ext cx="4716102" cy="26154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学生：提出想法，表达内心需求。
ChatGPT：拆分灵感，收敛目标，提供建议。
老师：评估可行性，匹配技术方案。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026501" y="2648324"/>
            <a:ext cx="4716102" cy="72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第 0 课：从愿望到项目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740747" y="2389493"/>
            <a:ext cx="108000" cy="108000"/>
          </a:xfrm>
          <a:prstGeom prst="ellipse">
            <a:avLst/>
          </a:prstGeom>
          <a:solidFill>
            <a:schemeClr val="bg1"/>
          </a:solidFill>
          <a:ln w="254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330551" y="2389493"/>
            <a:ext cx="108000" cy="108000"/>
          </a:xfrm>
          <a:prstGeom prst="ellipse">
            <a:avLst/>
          </a:prstGeom>
          <a:solidFill>
            <a:schemeClr val="bg1"/>
          </a:solidFill>
          <a:ln w="254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8" name="标题 1"/>
          <p:cNvCxnSpPr/>
          <p:nvPr/>
        </p:nvCxnSpPr>
        <p:spPr>
          <a:xfrm>
            <a:off x="3394749" y="2444527"/>
            <a:ext cx="5400000" cy="0"/>
          </a:xfrm>
          <a:prstGeom prst="line">
            <a:avLst/>
          </a:prstGeom>
          <a:noFill/>
          <a:ln w="12700" cap="sq">
            <a:solidFill>
              <a:schemeClr val="accent1"/>
            </a:solidFill>
            <a:miter/>
          </a:ln>
        </p:spPr>
      </p:cxnSp>
      <p:sp>
        <p:nvSpPr>
          <p:cNvPr id="9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08228" y="238458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 lang="zh-CN" altLang="en-US" sz="2800" b="1" dirty="0" smtClean="0"/>
              <a:t>以终为始的项目落地设计</a:t>
            </a:r>
            <a:endParaRPr lang="zh-CN" altLang="en-US" sz="2800" b="1" dirty="0"/>
          </a:p>
        </p:txBody>
      </p:sp>
      <p:sp>
        <p:nvSpPr>
          <p:cNvPr id="11" name="标题 1"/>
          <p:cNvSpPr txBox="1"/>
          <p:nvPr/>
        </p:nvSpPr>
        <p:spPr>
          <a:xfrm flipH="1">
            <a:off x="328996" y="240387"/>
            <a:ext cx="380709" cy="379602"/>
          </a:xfrm>
          <a:custGeom>
            <a:avLst/>
            <a:gdLst>
              <a:gd name="connsiteX0" fmla="*/ 6550251 w 6869561"/>
              <a:gd name="connsiteY0" fmla="*/ 4864100 h 6849580"/>
              <a:gd name="connsiteX1" fmla="*/ 6565900 w 6869561"/>
              <a:gd name="connsiteY1" fmla="*/ 4874549 h 6849580"/>
              <a:gd name="connsiteX2" fmla="*/ 6220569 w 6869561"/>
              <a:gd name="connsiteY2" fmla="*/ 5435600 h 6849580"/>
              <a:gd name="connsiteX3" fmla="*/ 5814809 w 6869561"/>
              <a:gd name="connsiteY3" fmla="*/ 5861498 h 6849580"/>
              <a:gd name="connsiteX4" fmla="*/ 5047200 w 6869561"/>
              <a:gd name="connsiteY4" fmla="*/ 6469241 h 6849580"/>
              <a:gd name="connsiteX5" fmla="*/ 4864100 w 6869561"/>
              <a:gd name="connsiteY5" fmla="*/ 6543544 h 6849580"/>
              <a:gd name="connsiteX6" fmla="*/ 5699351 w 6869561"/>
              <a:gd name="connsiteY6" fmla="*/ 5698994 h 6849580"/>
              <a:gd name="connsiteX7" fmla="*/ 6550251 w 6869561"/>
              <a:gd name="connsiteY7" fmla="*/ 4864100 h 6849580"/>
              <a:gd name="connsiteX8" fmla="*/ 6856755 w 6869561"/>
              <a:gd name="connsiteY8" fmla="*/ 3626123 h 6849580"/>
              <a:gd name="connsiteX9" fmla="*/ 6839799 w 6869561"/>
              <a:gd name="connsiteY9" fmla="*/ 3915463 h 6849580"/>
              <a:gd name="connsiteX10" fmla="*/ 5373884 w 6869561"/>
              <a:gd name="connsiteY10" fmla="*/ 5390115 h 6849580"/>
              <a:gd name="connsiteX11" fmla="*/ 3926328 w 6869561"/>
              <a:gd name="connsiteY11" fmla="*/ 6849580 h 6849580"/>
              <a:gd name="connsiteX12" fmla="*/ 3614144 w 6869561"/>
              <a:gd name="connsiteY12" fmla="*/ 6838950 h 6849580"/>
              <a:gd name="connsiteX13" fmla="*/ 5226547 w 6869561"/>
              <a:gd name="connsiteY13" fmla="*/ 5229498 h 6849580"/>
              <a:gd name="connsiteX14" fmla="*/ 6856755 w 6869561"/>
              <a:gd name="connsiteY14" fmla="*/ 3626123 h 6849580"/>
              <a:gd name="connsiteX15" fmla="*/ 6803155 w 6869561"/>
              <a:gd name="connsiteY15" fmla="*/ 2768600 h 6849580"/>
              <a:gd name="connsiteX16" fmla="*/ 6817977 w 6869561"/>
              <a:gd name="connsiteY16" fmla="*/ 2784475 h 6849580"/>
              <a:gd name="connsiteX17" fmla="*/ 6847077 w 6869561"/>
              <a:gd name="connsiteY17" fmla="*/ 2960237 h 6849580"/>
              <a:gd name="connsiteX18" fmla="*/ 4927689 w 6869561"/>
              <a:gd name="connsiteY18" fmla="*/ 4909687 h 6849580"/>
              <a:gd name="connsiteX19" fmla="*/ 2996486 w 6869561"/>
              <a:gd name="connsiteY19" fmla="*/ 6837829 h 6849580"/>
              <a:gd name="connsiteX20" fmla="*/ 2773210 w 6869561"/>
              <a:gd name="connsiteY20" fmla="*/ 6804385 h 6849580"/>
              <a:gd name="connsiteX21" fmla="*/ 4776690 w 6869561"/>
              <a:gd name="connsiteY21" fmla="*/ 4780060 h 6849580"/>
              <a:gd name="connsiteX22" fmla="*/ 6803155 w 6869561"/>
              <a:gd name="connsiteY22" fmla="*/ 2768600 h 6849580"/>
              <a:gd name="connsiteX23" fmla="*/ 6588973 w 6869561"/>
              <a:gd name="connsiteY23" fmla="*/ 2057400 h 6849580"/>
              <a:gd name="connsiteX24" fmla="*/ 6601681 w 6869561"/>
              <a:gd name="connsiteY24" fmla="*/ 2066925 h 6849580"/>
              <a:gd name="connsiteX25" fmla="*/ 6635112 w 6869561"/>
              <a:gd name="connsiteY25" fmla="*/ 2159000 h 6849580"/>
              <a:gd name="connsiteX26" fmla="*/ 6668146 w 6869561"/>
              <a:gd name="connsiteY26" fmla="*/ 2241550 h 6849580"/>
              <a:gd name="connsiteX27" fmla="*/ 2258671 w 6869561"/>
              <a:gd name="connsiteY27" fmla="*/ 6671824 h 6849580"/>
              <a:gd name="connsiteX28" fmla="*/ 2186610 w 6869561"/>
              <a:gd name="connsiteY28" fmla="*/ 6642364 h 6849580"/>
              <a:gd name="connsiteX29" fmla="*/ 2085975 w 6869561"/>
              <a:gd name="connsiteY29" fmla="*/ 6601775 h 6849580"/>
              <a:gd name="connsiteX30" fmla="*/ 2057400 w 6869561"/>
              <a:gd name="connsiteY30" fmla="*/ 6581237 h 6849580"/>
              <a:gd name="connsiteX31" fmla="*/ 4317032 w 6869561"/>
              <a:gd name="connsiteY31" fmla="*/ 4314613 h 6849580"/>
              <a:gd name="connsiteX32" fmla="*/ 6588973 w 6869561"/>
              <a:gd name="connsiteY32" fmla="*/ 2057400 h 6849580"/>
              <a:gd name="connsiteX33" fmla="*/ 6251102 w 6869561"/>
              <a:gd name="connsiteY33" fmla="*/ 1467022 h 6849580"/>
              <a:gd name="connsiteX34" fmla="*/ 6325688 w 6869561"/>
              <a:gd name="connsiteY34" fmla="*/ 1551001 h 6849580"/>
              <a:gd name="connsiteX35" fmla="*/ 6378522 w 6869561"/>
              <a:gd name="connsiteY35" fmla="*/ 1628803 h 6849580"/>
              <a:gd name="connsiteX36" fmla="*/ 4011599 w 6869561"/>
              <a:gd name="connsiteY36" fmla="*/ 3995751 h 6849580"/>
              <a:gd name="connsiteX37" fmla="*/ 1633624 w 6869561"/>
              <a:gd name="connsiteY37" fmla="*/ 6362700 h 6849580"/>
              <a:gd name="connsiteX38" fmla="*/ 1473200 w 6869561"/>
              <a:gd name="connsiteY38" fmla="*/ 6255737 h 6849580"/>
              <a:gd name="connsiteX39" fmla="*/ 3851275 w 6869561"/>
              <a:gd name="connsiteY39" fmla="*/ 3850179 h 6849580"/>
              <a:gd name="connsiteX40" fmla="*/ 6251102 w 6869561"/>
              <a:gd name="connsiteY40" fmla="*/ 1467022 h 6849580"/>
              <a:gd name="connsiteX41" fmla="*/ 5835201 w 6869561"/>
              <a:gd name="connsiteY41" fmla="*/ 965200 h 6849580"/>
              <a:gd name="connsiteX42" fmla="*/ 5969000 w 6869561"/>
              <a:gd name="connsiteY42" fmla="*/ 1102322 h 6849580"/>
              <a:gd name="connsiteX43" fmla="*/ 4219575 w 6869561"/>
              <a:gd name="connsiteY43" fmla="*/ 2853064 h 6849580"/>
              <a:gd name="connsiteX44" fmla="*/ 1787572 w 6869561"/>
              <a:gd name="connsiteY44" fmla="*/ 5280773 h 6849580"/>
              <a:gd name="connsiteX45" fmla="*/ 1104994 w 6869561"/>
              <a:gd name="connsiteY45" fmla="*/ 5975168 h 6849580"/>
              <a:gd name="connsiteX46" fmla="*/ 959000 w 6869561"/>
              <a:gd name="connsiteY46" fmla="*/ 5829174 h 6849580"/>
              <a:gd name="connsiteX47" fmla="*/ 3390963 w 6869561"/>
              <a:gd name="connsiteY47" fmla="*/ 3397187 h 6849580"/>
              <a:gd name="connsiteX48" fmla="*/ 5835201 w 6869561"/>
              <a:gd name="connsiteY48" fmla="*/ 965200 h 6849580"/>
              <a:gd name="connsiteX49" fmla="*/ 5327933 w 6869561"/>
              <a:gd name="connsiteY49" fmla="*/ 558800 h 6849580"/>
              <a:gd name="connsiteX50" fmla="*/ 5475937 w 6869561"/>
              <a:gd name="connsiteY50" fmla="*/ 660454 h 6849580"/>
              <a:gd name="connsiteX51" fmla="*/ 666611 w 6869561"/>
              <a:gd name="connsiteY51" fmla="*/ 5466976 h 6849580"/>
              <a:gd name="connsiteX52" fmla="*/ 552106 w 6869561"/>
              <a:gd name="connsiteY52" fmla="*/ 5315556 h 6849580"/>
              <a:gd name="connsiteX53" fmla="*/ 2929458 w 6869561"/>
              <a:gd name="connsiteY53" fmla="*/ 2924175 h 6849580"/>
              <a:gd name="connsiteX54" fmla="*/ 5327933 w 6869561"/>
              <a:gd name="connsiteY54" fmla="*/ 558800 h 6849580"/>
              <a:gd name="connsiteX55" fmla="*/ 4730819 w 6869561"/>
              <a:gd name="connsiteY55" fmla="*/ 239740 h 6849580"/>
              <a:gd name="connsiteX56" fmla="*/ 4895833 w 6869561"/>
              <a:gd name="connsiteY56" fmla="*/ 317487 h 6849580"/>
              <a:gd name="connsiteX57" fmla="*/ 2619388 w 6869561"/>
              <a:gd name="connsiteY57" fmla="*/ 2619362 h 6849580"/>
              <a:gd name="connsiteX58" fmla="*/ 326242 w 6869561"/>
              <a:gd name="connsiteY58" fmla="*/ 4902200 h 6849580"/>
              <a:gd name="connsiteX59" fmla="*/ 237434 w 6869561"/>
              <a:gd name="connsiteY59" fmla="*/ 4710254 h 6849580"/>
              <a:gd name="connsiteX60" fmla="*/ 2463800 w 6869561"/>
              <a:gd name="connsiteY60" fmla="*/ 2456629 h 6849580"/>
              <a:gd name="connsiteX61" fmla="*/ 4730819 w 6869561"/>
              <a:gd name="connsiteY61" fmla="*/ 239740 h 6849580"/>
              <a:gd name="connsiteX62" fmla="*/ 2224160 w 6869561"/>
              <a:gd name="connsiteY62" fmla="*/ 201147 h 6849580"/>
              <a:gd name="connsiteX63" fmla="*/ 2240062 w 6869561"/>
              <a:gd name="connsiteY63" fmla="*/ 213493 h 6849580"/>
              <a:gd name="connsiteX64" fmla="*/ 1232826 w 6869561"/>
              <a:gd name="connsiteY64" fmla="*/ 1237324 h 6849580"/>
              <a:gd name="connsiteX65" fmla="*/ 211300 w 6869561"/>
              <a:gd name="connsiteY65" fmla="*/ 2238032 h 6849580"/>
              <a:gd name="connsiteX66" fmla="*/ 338093 w 6869561"/>
              <a:gd name="connsiteY66" fmla="*/ 1879600 h 6849580"/>
              <a:gd name="connsiteX67" fmla="*/ 405233 w 6869561"/>
              <a:gd name="connsiteY67" fmla="*/ 1746250 h 6849580"/>
              <a:gd name="connsiteX68" fmla="*/ 1082092 w 6869561"/>
              <a:gd name="connsiteY68" fmla="*/ 1071201 h 6849580"/>
              <a:gd name="connsiteX69" fmla="*/ 2051050 w 6869561"/>
              <a:gd name="connsiteY69" fmla="*/ 258755 h 6849580"/>
              <a:gd name="connsiteX70" fmla="*/ 2224160 w 6869561"/>
              <a:gd name="connsiteY70" fmla="*/ 201147 h 6849580"/>
              <a:gd name="connsiteX71" fmla="*/ 4016925 w 6869561"/>
              <a:gd name="connsiteY71" fmla="*/ 38100 h 6849580"/>
              <a:gd name="connsiteX72" fmla="*/ 4216400 w 6869561"/>
              <a:gd name="connsiteY72" fmla="*/ 93434 h 6849580"/>
              <a:gd name="connsiteX73" fmla="*/ 87861 w 6869561"/>
              <a:gd name="connsiteY73" fmla="*/ 4216400 h 6849580"/>
              <a:gd name="connsiteX74" fmla="*/ 38100 w 6869561"/>
              <a:gd name="connsiteY74" fmla="*/ 4010708 h 6849580"/>
              <a:gd name="connsiteX75" fmla="*/ 2009760 w 6869561"/>
              <a:gd name="connsiteY75" fmla="*/ 2009790 h 6849580"/>
              <a:gd name="connsiteX76" fmla="*/ 4016925 w 6869561"/>
              <a:gd name="connsiteY76" fmla="*/ 38100 h 6849580"/>
              <a:gd name="connsiteX77" fmla="*/ 3102116 w 6869561"/>
              <a:gd name="connsiteY77" fmla="*/ 0 h 6849580"/>
              <a:gd name="connsiteX78" fmla="*/ 3240158 w 6869561"/>
              <a:gd name="connsiteY78" fmla="*/ 0 h 6849580"/>
              <a:gd name="connsiteX79" fmla="*/ 3378200 w 6869561"/>
              <a:gd name="connsiteY79" fmla="*/ 9507 h 6849580"/>
              <a:gd name="connsiteX80" fmla="*/ 9543 w 6869561"/>
              <a:gd name="connsiteY80" fmla="*/ 3378200 h 6849580"/>
              <a:gd name="connsiteX81" fmla="*/ 0 w 6869561"/>
              <a:gd name="connsiteY81" fmla="*/ 3237260 h 6849580"/>
              <a:gd name="connsiteX82" fmla="*/ 0 w 6869561"/>
              <a:gd name="connsiteY82" fmla="*/ 3096320 h 6849580"/>
              <a:gd name="connsiteX83" fmla="*/ 1551058 w 6869561"/>
              <a:gd name="connsiteY83" fmla="*/ 1548160 h 6849580"/>
            </a:gdLst>
            <a:ahLst/>
            <a:cxnLst/>
            <a:rect l="l" t="t" r="r" b="b"/>
            <a:pathLst>
              <a:path w="6869561" h="6849580">
                <a:moveTo>
                  <a:pt x="6550251" y="4864100"/>
                </a:moveTo>
                <a:cubicBezTo>
                  <a:pt x="6558858" y="4864100"/>
                  <a:pt x="6565900" y="4868802"/>
                  <a:pt x="6565900" y="4874549"/>
                </a:cubicBezTo>
                <a:cubicBezTo>
                  <a:pt x="6565900" y="4919822"/>
                  <a:pt x="6380474" y="5221080"/>
                  <a:pt x="6220569" y="5435600"/>
                </a:cubicBezTo>
                <a:cubicBezTo>
                  <a:pt x="6181519" y="5487988"/>
                  <a:pt x="5998927" y="5679642"/>
                  <a:pt x="5814809" y="5861498"/>
                </a:cubicBezTo>
                <a:cubicBezTo>
                  <a:pt x="5458909" y="6213028"/>
                  <a:pt x="5404488" y="6256115"/>
                  <a:pt x="5047200" y="6469241"/>
                </a:cubicBezTo>
                <a:cubicBezTo>
                  <a:pt x="4917591" y="6546554"/>
                  <a:pt x="4864100" y="6568261"/>
                  <a:pt x="4864100" y="6543544"/>
                </a:cubicBezTo>
                <a:cubicBezTo>
                  <a:pt x="4864100" y="6538233"/>
                  <a:pt x="5239963" y="6158186"/>
                  <a:pt x="5699351" y="5698994"/>
                </a:cubicBezTo>
                <a:cubicBezTo>
                  <a:pt x="6158738" y="5239803"/>
                  <a:pt x="6541643" y="4864100"/>
                  <a:pt x="6550251" y="4864100"/>
                </a:cubicBezTo>
                <a:close/>
                <a:moveTo>
                  <a:pt x="6856755" y="3626123"/>
                </a:moveTo>
                <a:cubicBezTo>
                  <a:pt x="6881879" y="3634698"/>
                  <a:pt x="6866731" y="3893183"/>
                  <a:pt x="6839799" y="3915463"/>
                </a:cubicBezTo>
                <a:cubicBezTo>
                  <a:pt x="6829702" y="3923816"/>
                  <a:pt x="6170040" y="4587410"/>
                  <a:pt x="5373884" y="5390115"/>
                </a:cubicBezTo>
                <a:lnTo>
                  <a:pt x="3926328" y="6849580"/>
                </a:lnTo>
                <a:lnTo>
                  <a:pt x="3614144" y="6838950"/>
                </a:lnTo>
                <a:lnTo>
                  <a:pt x="5226547" y="5229498"/>
                </a:lnTo>
                <a:cubicBezTo>
                  <a:pt x="6228457" y="4229422"/>
                  <a:pt x="6845691" y="3622348"/>
                  <a:pt x="6856755" y="3626123"/>
                </a:cubicBezTo>
                <a:close/>
                <a:moveTo>
                  <a:pt x="6803155" y="2768600"/>
                </a:moveTo>
                <a:cubicBezTo>
                  <a:pt x="6811423" y="2768600"/>
                  <a:pt x="6818093" y="2775744"/>
                  <a:pt x="6817977" y="2784475"/>
                </a:cubicBezTo>
                <a:cubicBezTo>
                  <a:pt x="6817481" y="2821634"/>
                  <a:pt x="6835408" y="2929910"/>
                  <a:pt x="6847077" y="2960237"/>
                </a:cubicBezTo>
                <a:cubicBezTo>
                  <a:pt x="6859227" y="2991816"/>
                  <a:pt x="6782874" y="3069365"/>
                  <a:pt x="4927689" y="4909687"/>
                </a:cubicBezTo>
                <a:cubicBezTo>
                  <a:pt x="3865066" y="5963797"/>
                  <a:pt x="2996025" y="6831461"/>
                  <a:pt x="2996486" y="6837829"/>
                </a:cubicBezTo>
                <a:cubicBezTo>
                  <a:pt x="2997598" y="6853178"/>
                  <a:pt x="2783550" y="6821115"/>
                  <a:pt x="2773210" y="6804385"/>
                </a:cubicBezTo>
                <a:cubicBezTo>
                  <a:pt x="2768837" y="6797309"/>
                  <a:pt x="3670403" y="5886363"/>
                  <a:pt x="4776690" y="4780060"/>
                </a:cubicBezTo>
                <a:cubicBezTo>
                  <a:pt x="5882976" y="3673757"/>
                  <a:pt x="6794885" y="2768600"/>
                  <a:pt x="6803155" y="2768600"/>
                </a:cubicBezTo>
                <a:close/>
                <a:moveTo>
                  <a:pt x="6588973" y="2057400"/>
                </a:moveTo>
                <a:cubicBezTo>
                  <a:pt x="6595743" y="2057400"/>
                  <a:pt x="6601461" y="2061686"/>
                  <a:pt x="6601681" y="2066925"/>
                </a:cubicBezTo>
                <a:cubicBezTo>
                  <a:pt x="6601899" y="2072164"/>
                  <a:pt x="6616944" y="2113598"/>
                  <a:pt x="6635112" y="2159000"/>
                </a:cubicBezTo>
                <a:lnTo>
                  <a:pt x="6668146" y="2241550"/>
                </a:lnTo>
                <a:lnTo>
                  <a:pt x="2258671" y="6671824"/>
                </a:lnTo>
                <a:lnTo>
                  <a:pt x="2186610" y="6642364"/>
                </a:lnTo>
                <a:cubicBezTo>
                  <a:pt x="2146977" y="6626161"/>
                  <a:pt x="2101691" y="6607896"/>
                  <a:pt x="2085975" y="6601775"/>
                </a:cubicBezTo>
                <a:cubicBezTo>
                  <a:pt x="2070259" y="6595656"/>
                  <a:pt x="2057400" y="6586413"/>
                  <a:pt x="2057400" y="6581237"/>
                </a:cubicBezTo>
                <a:cubicBezTo>
                  <a:pt x="2057400" y="6576061"/>
                  <a:pt x="3074234" y="5556081"/>
                  <a:pt x="4317032" y="4314613"/>
                </a:cubicBezTo>
                <a:cubicBezTo>
                  <a:pt x="5559830" y="3073146"/>
                  <a:pt x="6582204" y="2057400"/>
                  <a:pt x="6588973" y="2057400"/>
                </a:cubicBezTo>
                <a:close/>
                <a:moveTo>
                  <a:pt x="6251102" y="1467022"/>
                </a:moveTo>
                <a:cubicBezTo>
                  <a:pt x="6263065" y="1470420"/>
                  <a:pt x="6296629" y="1508211"/>
                  <a:pt x="6325688" y="1551001"/>
                </a:cubicBezTo>
                <a:lnTo>
                  <a:pt x="6378522" y="1628803"/>
                </a:lnTo>
                <a:lnTo>
                  <a:pt x="4011599" y="3995751"/>
                </a:lnTo>
                <a:cubicBezTo>
                  <a:pt x="2709791" y="5297573"/>
                  <a:pt x="1639702" y="6362700"/>
                  <a:pt x="1633624" y="6362700"/>
                </a:cubicBezTo>
                <a:cubicBezTo>
                  <a:pt x="1610445" y="6362700"/>
                  <a:pt x="1473200" y="6271191"/>
                  <a:pt x="1473200" y="6255737"/>
                </a:cubicBezTo>
                <a:cubicBezTo>
                  <a:pt x="1473200" y="6246813"/>
                  <a:pt x="2543334" y="5164312"/>
                  <a:pt x="3851275" y="3850179"/>
                </a:cubicBezTo>
                <a:cubicBezTo>
                  <a:pt x="5577434" y="2115846"/>
                  <a:pt x="6235313" y="1462538"/>
                  <a:pt x="6251102" y="1467022"/>
                </a:cubicBezTo>
                <a:close/>
                <a:moveTo>
                  <a:pt x="5835201" y="965200"/>
                </a:moveTo>
                <a:cubicBezTo>
                  <a:pt x="5854287" y="965200"/>
                  <a:pt x="5969000" y="1082762"/>
                  <a:pt x="5969000" y="1102322"/>
                </a:cubicBezTo>
                <a:cubicBezTo>
                  <a:pt x="5969000" y="1111907"/>
                  <a:pt x="5181759" y="1899741"/>
                  <a:pt x="4219575" y="2853064"/>
                </a:cubicBezTo>
                <a:cubicBezTo>
                  <a:pt x="3257391" y="3806386"/>
                  <a:pt x="2162990" y="4898855"/>
                  <a:pt x="1787572" y="5280773"/>
                </a:cubicBezTo>
                <a:lnTo>
                  <a:pt x="1104994" y="5975168"/>
                </a:lnTo>
                <a:lnTo>
                  <a:pt x="959000" y="5829174"/>
                </a:lnTo>
                <a:lnTo>
                  <a:pt x="3390963" y="3397187"/>
                </a:lnTo>
                <a:cubicBezTo>
                  <a:pt x="4728542" y="2059594"/>
                  <a:pt x="5828449" y="965200"/>
                  <a:pt x="5835201" y="965200"/>
                </a:cubicBezTo>
                <a:close/>
                <a:moveTo>
                  <a:pt x="5327933" y="558800"/>
                </a:moveTo>
                <a:cubicBezTo>
                  <a:pt x="5348557" y="558800"/>
                  <a:pt x="5463432" y="637700"/>
                  <a:pt x="5475937" y="660454"/>
                </a:cubicBezTo>
                <a:cubicBezTo>
                  <a:pt x="5491902" y="689505"/>
                  <a:pt x="702171" y="5476442"/>
                  <a:pt x="666611" y="5466976"/>
                </a:cubicBezTo>
                <a:cubicBezTo>
                  <a:pt x="639631" y="5459794"/>
                  <a:pt x="563227" y="5358758"/>
                  <a:pt x="552106" y="5315556"/>
                </a:cubicBezTo>
                <a:cubicBezTo>
                  <a:pt x="546653" y="5294372"/>
                  <a:pt x="987441" y="4850983"/>
                  <a:pt x="2929458" y="2924175"/>
                </a:cubicBezTo>
                <a:cubicBezTo>
                  <a:pt x="4240684" y="1623219"/>
                  <a:pt x="5319997" y="558800"/>
                  <a:pt x="5327933" y="558800"/>
                </a:cubicBezTo>
                <a:close/>
                <a:moveTo>
                  <a:pt x="4730819" y="239740"/>
                </a:moveTo>
                <a:cubicBezTo>
                  <a:pt x="4830466" y="272067"/>
                  <a:pt x="4890028" y="300130"/>
                  <a:pt x="4895833" y="317487"/>
                </a:cubicBezTo>
                <a:cubicBezTo>
                  <a:pt x="4900066" y="330145"/>
                  <a:pt x="4137247" y="1101486"/>
                  <a:pt x="2619388" y="2619362"/>
                </a:cubicBezTo>
                <a:cubicBezTo>
                  <a:pt x="1363842" y="3874923"/>
                  <a:pt x="331926" y="4902200"/>
                  <a:pt x="326242" y="4902200"/>
                </a:cubicBezTo>
                <a:cubicBezTo>
                  <a:pt x="313804" y="4902200"/>
                  <a:pt x="240950" y="4744737"/>
                  <a:pt x="237434" y="4710254"/>
                </a:cubicBezTo>
                <a:cubicBezTo>
                  <a:pt x="235697" y="4693225"/>
                  <a:pt x="905307" y="4015417"/>
                  <a:pt x="2463800" y="2456629"/>
                </a:cubicBezTo>
                <a:cubicBezTo>
                  <a:pt x="4684721" y="235287"/>
                  <a:pt x="4692786" y="227401"/>
                  <a:pt x="4730819" y="239740"/>
                </a:cubicBezTo>
                <a:close/>
                <a:moveTo>
                  <a:pt x="2224160" y="201147"/>
                </a:moveTo>
                <a:cubicBezTo>
                  <a:pt x="2231408" y="203001"/>
                  <a:pt x="2236197" y="207239"/>
                  <a:pt x="2240062" y="213493"/>
                </a:cubicBezTo>
                <a:cubicBezTo>
                  <a:pt x="2243561" y="219154"/>
                  <a:pt x="1790305" y="679878"/>
                  <a:pt x="1232826" y="1237324"/>
                </a:cubicBezTo>
                <a:cubicBezTo>
                  <a:pt x="675348" y="1794769"/>
                  <a:pt x="215661" y="2245088"/>
                  <a:pt x="211300" y="2238032"/>
                </a:cubicBezTo>
                <a:cubicBezTo>
                  <a:pt x="197912" y="2216369"/>
                  <a:pt x="267312" y="2020182"/>
                  <a:pt x="338093" y="1879600"/>
                </a:cubicBezTo>
                <a:lnTo>
                  <a:pt x="405233" y="1746250"/>
                </a:lnTo>
                <a:lnTo>
                  <a:pt x="1082092" y="1071201"/>
                </a:lnTo>
                <a:cubicBezTo>
                  <a:pt x="1818947" y="336316"/>
                  <a:pt x="1757406" y="387917"/>
                  <a:pt x="2051050" y="258755"/>
                </a:cubicBezTo>
                <a:cubicBezTo>
                  <a:pt x="2158533" y="211478"/>
                  <a:pt x="2202415" y="195585"/>
                  <a:pt x="2224160" y="201147"/>
                </a:cubicBezTo>
                <a:close/>
                <a:moveTo>
                  <a:pt x="4016925" y="38100"/>
                </a:moveTo>
                <a:cubicBezTo>
                  <a:pt x="4073138" y="38100"/>
                  <a:pt x="4216400" y="77841"/>
                  <a:pt x="4216400" y="93434"/>
                </a:cubicBezTo>
                <a:cubicBezTo>
                  <a:pt x="4216400" y="108968"/>
                  <a:pt x="103415" y="4216400"/>
                  <a:pt x="87861" y="4216400"/>
                </a:cubicBezTo>
                <a:cubicBezTo>
                  <a:pt x="77001" y="4216400"/>
                  <a:pt x="38100" y="4055601"/>
                  <a:pt x="38100" y="4010708"/>
                </a:cubicBezTo>
                <a:cubicBezTo>
                  <a:pt x="38100" y="3988797"/>
                  <a:pt x="531655" y="3487918"/>
                  <a:pt x="2009760" y="2009790"/>
                </a:cubicBezTo>
                <a:cubicBezTo>
                  <a:pt x="3689847" y="329677"/>
                  <a:pt x="3986670" y="38100"/>
                  <a:pt x="4016925" y="38100"/>
                </a:cubicBezTo>
                <a:close/>
                <a:moveTo>
                  <a:pt x="3102116" y="0"/>
                </a:moveTo>
                <a:lnTo>
                  <a:pt x="3240158" y="0"/>
                </a:lnTo>
                <a:cubicBezTo>
                  <a:pt x="3316081" y="0"/>
                  <a:pt x="3378200" y="4278"/>
                  <a:pt x="3378200" y="9507"/>
                </a:cubicBezTo>
                <a:cubicBezTo>
                  <a:pt x="3378200" y="21962"/>
                  <a:pt x="21998" y="3378200"/>
                  <a:pt x="9543" y="3378200"/>
                </a:cubicBezTo>
                <a:cubicBezTo>
                  <a:pt x="4294" y="3378200"/>
                  <a:pt x="0" y="3314777"/>
                  <a:pt x="0" y="3237260"/>
                </a:cubicBezTo>
                <a:lnTo>
                  <a:pt x="0" y="3096320"/>
                </a:lnTo>
                <a:lnTo>
                  <a:pt x="1551058" y="1548160"/>
                </a:lnTo>
                <a:close/>
              </a:path>
            </a:pathLst>
          </a:custGeom>
          <a:solidFill>
            <a:schemeClr val="accent1">
              <a:alpha val="5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94390" y="399140"/>
            <a:ext cx="273018" cy="27301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705" y="1674724"/>
            <a:ext cx="10215187" cy="3010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3007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970279" y="3047159"/>
            <a:ext cx="2159479" cy="447477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919480" y="1462441"/>
            <a:ext cx="9456191" cy="301182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700" dirty="0" err="1" smtClean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AI</a:t>
            </a:r>
            <a:r>
              <a:rPr kumimoji="1" lang="en-US" altLang="zh-CN" sz="17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创作技能</a:t>
            </a:r>
            <a:r>
              <a:rPr kumimoji="1" lang="en-US" altLang="zh-CN" sz="17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：  
</a:t>
            </a:r>
            <a:r>
              <a:rPr kumimoji="1" lang="en-US" altLang="zh-CN" sz="1700" dirty="0" err="1" smtClean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元</a:t>
            </a:r>
            <a:r>
              <a:rPr kumimoji="1" lang="en-US" altLang="zh-CN" sz="17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AI能力、图文生成、视频创作、</a:t>
            </a:r>
            <a:r>
              <a:rPr kumimoji="1" lang="en-US" altLang="zh-CN" sz="1700" dirty="0" err="1" smtClean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音乐制作</a:t>
            </a:r>
            <a:r>
              <a:rPr kumimoji="1" lang="zh-CN" altLang="en-US" sz="1700" dirty="0" smtClean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、资源整合</a:t>
            </a:r>
            <a:r>
              <a:rPr kumimoji="1" lang="en-US" altLang="zh-CN" sz="17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
</a:t>
            </a:r>
            <a:r>
              <a:rPr kumimoji="1" lang="en-US" altLang="zh-CN" sz="1700" dirty="0" smtClean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🌍 </a:t>
            </a:r>
            <a:r>
              <a:rPr kumimoji="1" lang="en-US" altLang="zh-CN" sz="17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生活与人际技能</a:t>
            </a:r>
            <a:r>
              <a:rPr kumimoji="1" lang="en-US" altLang="zh-CN" sz="17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：  
</a:t>
            </a:r>
            <a:r>
              <a:rPr kumimoji="1" lang="en-US" altLang="zh-CN" sz="1700" dirty="0" err="1" smtClean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采访沟通</a:t>
            </a:r>
            <a:r>
              <a:rPr kumimoji="1" lang="en-US" altLang="zh-CN" sz="17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、公开演讲、市场调研、策略制定、推销技巧</a:t>
            </a:r>
            <a:r>
              <a:rPr kumimoji="1" lang="en-US" altLang="zh-CN" sz="17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
</a:t>
            </a:r>
            <a:r>
              <a:rPr kumimoji="1" lang="en-US" altLang="zh-CN" sz="1700" dirty="0" smtClean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💻 </a:t>
            </a:r>
            <a:r>
              <a:rPr kumimoji="1" lang="en-US" altLang="zh-CN" sz="17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编程与技术技能</a:t>
            </a:r>
            <a:r>
              <a:rPr kumimoji="1" lang="en-US" altLang="zh-CN" sz="17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：  
</a:t>
            </a:r>
            <a:r>
              <a:rPr kumimoji="1" lang="en-US" altLang="zh-CN" sz="1700" dirty="0" err="1" smtClean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AI</a:t>
            </a:r>
            <a:r>
              <a:rPr kumimoji="1" lang="en-US" altLang="zh-CN" sz="17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辅助编程工具（cursor</a:t>
            </a:r>
            <a:r>
              <a:rPr kumimoji="1" lang="en-US" altLang="zh-CN" sz="17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）、</a:t>
            </a:r>
            <a:r>
              <a:rPr kumimoji="1" lang="en-US" altLang="zh-CN" sz="17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web前端网页开发、后端服务、数据库应用、数据埋点分析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908228" y="238458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学以致用的教学内容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328996" y="240387"/>
            <a:ext cx="380709" cy="379602"/>
          </a:xfrm>
          <a:custGeom>
            <a:avLst/>
            <a:gdLst>
              <a:gd name="connsiteX0" fmla="*/ 6550251 w 6869561"/>
              <a:gd name="connsiteY0" fmla="*/ 4864100 h 6849580"/>
              <a:gd name="connsiteX1" fmla="*/ 6565900 w 6869561"/>
              <a:gd name="connsiteY1" fmla="*/ 4874549 h 6849580"/>
              <a:gd name="connsiteX2" fmla="*/ 6220569 w 6869561"/>
              <a:gd name="connsiteY2" fmla="*/ 5435600 h 6849580"/>
              <a:gd name="connsiteX3" fmla="*/ 5814809 w 6869561"/>
              <a:gd name="connsiteY3" fmla="*/ 5861498 h 6849580"/>
              <a:gd name="connsiteX4" fmla="*/ 5047200 w 6869561"/>
              <a:gd name="connsiteY4" fmla="*/ 6469241 h 6849580"/>
              <a:gd name="connsiteX5" fmla="*/ 4864100 w 6869561"/>
              <a:gd name="connsiteY5" fmla="*/ 6543544 h 6849580"/>
              <a:gd name="connsiteX6" fmla="*/ 5699351 w 6869561"/>
              <a:gd name="connsiteY6" fmla="*/ 5698994 h 6849580"/>
              <a:gd name="connsiteX7" fmla="*/ 6550251 w 6869561"/>
              <a:gd name="connsiteY7" fmla="*/ 4864100 h 6849580"/>
              <a:gd name="connsiteX8" fmla="*/ 6856755 w 6869561"/>
              <a:gd name="connsiteY8" fmla="*/ 3626123 h 6849580"/>
              <a:gd name="connsiteX9" fmla="*/ 6839799 w 6869561"/>
              <a:gd name="connsiteY9" fmla="*/ 3915463 h 6849580"/>
              <a:gd name="connsiteX10" fmla="*/ 5373884 w 6869561"/>
              <a:gd name="connsiteY10" fmla="*/ 5390115 h 6849580"/>
              <a:gd name="connsiteX11" fmla="*/ 3926328 w 6869561"/>
              <a:gd name="connsiteY11" fmla="*/ 6849580 h 6849580"/>
              <a:gd name="connsiteX12" fmla="*/ 3614144 w 6869561"/>
              <a:gd name="connsiteY12" fmla="*/ 6838950 h 6849580"/>
              <a:gd name="connsiteX13" fmla="*/ 5226547 w 6869561"/>
              <a:gd name="connsiteY13" fmla="*/ 5229498 h 6849580"/>
              <a:gd name="connsiteX14" fmla="*/ 6856755 w 6869561"/>
              <a:gd name="connsiteY14" fmla="*/ 3626123 h 6849580"/>
              <a:gd name="connsiteX15" fmla="*/ 6803155 w 6869561"/>
              <a:gd name="connsiteY15" fmla="*/ 2768600 h 6849580"/>
              <a:gd name="connsiteX16" fmla="*/ 6817977 w 6869561"/>
              <a:gd name="connsiteY16" fmla="*/ 2784475 h 6849580"/>
              <a:gd name="connsiteX17" fmla="*/ 6847077 w 6869561"/>
              <a:gd name="connsiteY17" fmla="*/ 2960237 h 6849580"/>
              <a:gd name="connsiteX18" fmla="*/ 4927689 w 6869561"/>
              <a:gd name="connsiteY18" fmla="*/ 4909687 h 6849580"/>
              <a:gd name="connsiteX19" fmla="*/ 2996486 w 6869561"/>
              <a:gd name="connsiteY19" fmla="*/ 6837829 h 6849580"/>
              <a:gd name="connsiteX20" fmla="*/ 2773210 w 6869561"/>
              <a:gd name="connsiteY20" fmla="*/ 6804385 h 6849580"/>
              <a:gd name="connsiteX21" fmla="*/ 4776690 w 6869561"/>
              <a:gd name="connsiteY21" fmla="*/ 4780060 h 6849580"/>
              <a:gd name="connsiteX22" fmla="*/ 6803155 w 6869561"/>
              <a:gd name="connsiteY22" fmla="*/ 2768600 h 6849580"/>
              <a:gd name="connsiteX23" fmla="*/ 6588973 w 6869561"/>
              <a:gd name="connsiteY23" fmla="*/ 2057400 h 6849580"/>
              <a:gd name="connsiteX24" fmla="*/ 6601681 w 6869561"/>
              <a:gd name="connsiteY24" fmla="*/ 2066925 h 6849580"/>
              <a:gd name="connsiteX25" fmla="*/ 6635112 w 6869561"/>
              <a:gd name="connsiteY25" fmla="*/ 2159000 h 6849580"/>
              <a:gd name="connsiteX26" fmla="*/ 6668146 w 6869561"/>
              <a:gd name="connsiteY26" fmla="*/ 2241550 h 6849580"/>
              <a:gd name="connsiteX27" fmla="*/ 2258671 w 6869561"/>
              <a:gd name="connsiteY27" fmla="*/ 6671824 h 6849580"/>
              <a:gd name="connsiteX28" fmla="*/ 2186610 w 6869561"/>
              <a:gd name="connsiteY28" fmla="*/ 6642364 h 6849580"/>
              <a:gd name="connsiteX29" fmla="*/ 2085975 w 6869561"/>
              <a:gd name="connsiteY29" fmla="*/ 6601775 h 6849580"/>
              <a:gd name="connsiteX30" fmla="*/ 2057400 w 6869561"/>
              <a:gd name="connsiteY30" fmla="*/ 6581237 h 6849580"/>
              <a:gd name="connsiteX31" fmla="*/ 4317032 w 6869561"/>
              <a:gd name="connsiteY31" fmla="*/ 4314613 h 6849580"/>
              <a:gd name="connsiteX32" fmla="*/ 6588973 w 6869561"/>
              <a:gd name="connsiteY32" fmla="*/ 2057400 h 6849580"/>
              <a:gd name="connsiteX33" fmla="*/ 6251102 w 6869561"/>
              <a:gd name="connsiteY33" fmla="*/ 1467022 h 6849580"/>
              <a:gd name="connsiteX34" fmla="*/ 6325688 w 6869561"/>
              <a:gd name="connsiteY34" fmla="*/ 1551001 h 6849580"/>
              <a:gd name="connsiteX35" fmla="*/ 6378522 w 6869561"/>
              <a:gd name="connsiteY35" fmla="*/ 1628803 h 6849580"/>
              <a:gd name="connsiteX36" fmla="*/ 4011599 w 6869561"/>
              <a:gd name="connsiteY36" fmla="*/ 3995751 h 6849580"/>
              <a:gd name="connsiteX37" fmla="*/ 1633624 w 6869561"/>
              <a:gd name="connsiteY37" fmla="*/ 6362700 h 6849580"/>
              <a:gd name="connsiteX38" fmla="*/ 1473200 w 6869561"/>
              <a:gd name="connsiteY38" fmla="*/ 6255737 h 6849580"/>
              <a:gd name="connsiteX39" fmla="*/ 3851275 w 6869561"/>
              <a:gd name="connsiteY39" fmla="*/ 3850179 h 6849580"/>
              <a:gd name="connsiteX40" fmla="*/ 6251102 w 6869561"/>
              <a:gd name="connsiteY40" fmla="*/ 1467022 h 6849580"/>
              <a:gd name="connsiteX41" fmla="*/ 5835201 w 6869561"/>
              <a:gd name="connsiteY41" fmla="*/ 965200 h 6849580"/>
              <a:gd name="connsiteX42" fmla="*/ 5969000 w 6869561"/>
              <a:gd name="connsiteY42" fmla="*/ 1102322 h 6849580"/>
              <a:gd name="connsiteX43" fmla="*/ 4219575 w 6869561"/>
              <a:gd name="connsiteY43" fmla="*/ 2853064 h 6849580"/>
              <a:gd name="connsiteX44" fmla="*/ 1787572 w 6869561"/>
              <a:gd name="connsiteY44" fmla="*/ 5280773 h 6849580"/>
              <a:gd name="connsiteX45" fmla="*/ 1104994 w 6869561"/>
              <a:gd name="connsiteY45" fmla="*/ 5975168 h 6849580"/>
              <a:gd name="connsiteX46" fmla="*/ 959000 w 6869561"/>
              <a:gd name="connsiteY46" fmla="*/ 5829174 h 6849580"/>
              <a:gd name="connsiteX47" fmla="*/ 3390963 w 6869561"/>
              <a:gd name="connsiteY47" fmla="*/ 3397187 h 6849580"/>
              <a:gd name="connsiteX48" fmla="*/ 5835201 w 6869561"/>
              <a:gd name="connsiteY48" fmla="*/ 965200 h 6849580"/>
              <a:gd name="connsiteX49" fmla="*/ 5327933 w 6869561"/>
              <a:gd name="connsiteY49" fmla="*/ 558800 h 6849580"/>
              <a:gd name="connsiteX50" fmla="*/ 5475937 w 6869561"/>
              <a:gd name="connsiteY50" fmla="*/ 660454 h 6849580"/>
              <a:gd name="connsiteX51" fmla="*/ 666611 w 6869561"/>
              <a:gd name="connsiteY51" fmla="*/ 5466976 h 6849580"/>
              <a:gd name="connsiteX52" fmla="*/ 552106 w 6869561"/>
              <a:gd name="connsiteY52" fmla="*/ 5315556 h 6849580"/>
              <a:gd name="connsiteX53" fmla="*/ 2929458 w 6869561"/>
              <a:gd name="connsiteY53" fmla="*/ 2924175 h 6849580"/>
              <a:gd name="connsiteX54" fmla="*/ 5327933 w 6869561"/>
              <a:gd name="connsiteY54" fmla="*/ 558800 h 6849580"/>
              <a:gd name="connsiteX55" fmla="*/ 4730819 w 6869561"/>
              <a:gd name="connsiteY55" fmla="*/ 239740 h 6849580"/>
              <a:gd name="connsiteX56" fmla="*/ 4895833 w 6869561"/>
              <a:gd name="connsiteY56" fmla="*/ 317487 h 6849580"/>
              <a:gd name="connsiteX57" fmla="*/ 2619388 w 6869561"/>
              <a:gd name="connsiteY57" fmla="*/ 2619362 h 6849580"/>
              <a:gd name="connsiteX58" fmla="*/ 326242 w 6869561"/>
              <a:gd name="connsiteY58" fmla="*/ 4902200 h 6849580"/>
              <a:gd name="connsiteX59" fmla="*/ 237434 w 6869561"/>
              <a:gd name="connsiteY59" fmla="*/ 4710254 h 6849580"/>
              <a:gd name="connsiteX60" fmla="*/ 2463800 w 6869561"/>
              <a:gd name="connsiteY60" fmla="*/ 2456629 h 6849580"/>
              <a:gd name="connsiteX61" fmla="*/ 4730819 w 6869561"/>
              <a:gd name="connsiteY61" fmla="*/ 239740 h 6849580"/>
              <a:gd name="connsiteX62" fmla="*/ 2224160 w 6869561"/>
              <a:gd name="connsiteY62" fmla="*/ 201147 h 6849580"/>
              <a:gd name="connsiteX63" fmla="*/ 2240062 w 6869561"/>
              <a:gd name="connsiteY63" fmla="*/ 213493 h 6849580"/>
              <a:gd name="connsiteX64" fmla="*/ 1232826 w 6869561"/>
              <a:gd name="connsiteY64" fmla="*/ 1237324 h 6849580"/>
              <a:gd name="connsiteX65" fmla="*/ 211300 w 6869561"/>
              <a:gd name="connsiteY65" fmla="*/ 2238032 h 6849580"/>
              <a:gd name="connsiteX66" fmla="*/ 338093 w 6869561"/>
              <a:gd name="connsiteY66" fmla="*/ 1879600 h 6849580"/>
              <a:gd name="connsiteX67" fmla="*/ 405233 w 6869561"/>
              <a:gd name="connsiteY67" fmla="*/ 1746250 h 6849580"/>
              <a:gd name="connsiteX68" fmla="*/ 1082092 w 6869561"/>
              <a:gd name="connsiteY68" fmla="*/ 1071201 h 6849580"/>
              <a:gd name="connsiteX69" fmla="*/ 2051050 w 6869561"/>
              <a:gd name="connsiteY69" fmla="*/ 258755 h 6849580"/>
              <a:gd name="connsiteX70" fmla="*/ 2224160 w 6869561"/>
              <a:gd name="connsiteY70" fmla="*/ 201147 h 6849580"/>
              <a:gd name="connsiteX71" fmla="*/ 4016925 w 6869561"/>
              <a:gd name="connsiteY71" fmla="*/ 38100 h 6849580"/>
              <a:gd name="connsiteX72" fmla="*/ 4216400 w 6869561"/>
              <a:gd name="connsiteY72" fmla="*/ 93434 h 6849580"/>
              <a:gd name="connsiteX73" fmla="*/ 87861 w 6869561"/>
              <a:gd name="connsiteY73" fmla="*/ 4216400 h 6849580"/>
              <a:gd name="connsiteX74" fmla="*/ 38100 w 6869561"/>
              <a:gd name="connsiteY74" fmla="*/ 4010708 h 6849580"/>
              <a:gd name="connsiteX75" fmla="*/ 2009760 w 6869561"/>
              <a:gd name="connsiteY75" fmla="*/ 2009790 h 6849580"/>
              <a:gd name="connsiteX76" fmla="*/ 4016925 w 6869561"/>
              <a:gd name="connsiteY76" fmla="*/ 38100 h 6849580"/>
              <a:gd name="connsiteX77" fmla="*/ 3102116 w 6869561"/>
              <a:gd name="connsiteY77" fmla="*/ 0 h 6849580"/>
              <a:gd name="connsiteX78" fmla="*/ 3240158 w 6869561"/>
              <a:gd name="connsiteY78" fmla="*/ 0 h 6849580"/>
              <a:gd name="connsiteX79" fmla="*/ 3378200 w 6869561"/>
              <a:gd name="connsiteY79" fmla="*/ 9507 h 6849580"/>
              <a:gd name="connsiteX80" fmla="*/ 9543 w 6869561"/>
              <a:gd name="connsiteY80" fmla="*/ 3378200 h 6849580"/>
              <a:gd name="connsiteX81" fmla="*/ 0 w 6869561"/>
              <a:gd name="connsiteY81" fmla="*/ 3237260 h 6849580"/>
              <a:gd name="connsiteX82" fmla="*/ 0 w 6869561"/>
              <a:gd name="connsiteY82" fmla="*/ 3096320 h 6849580"/>
              <a:gd name="connsiteX83" fmla="*/ 1551058 w 6869561"/>
              <a:gd name="connsiteY83" fmla="*/ 1548160 h 6849580"/>
            </a:gdLst>
            <a:ahLst/>
            <a:cxnLst/>
            <a:rect l="l" t="t" r="r" b="b"/>
            <a:pathLst>
              <a:path w="6869561" h="6849580">
                <a:moveTo>
                  <a:pt x="6550251" y="4864100"/>
                </a:moveTo>
                <a:cubicBezTo>
                  <a:pt x="6558858" y="4864100"/>
                  <a:pt x="6565900" y="4868802"/>
                  <a:pt x="6565900" y="4874549"/>
                </a:cubicBezTo>
                <a:cubicBezTo>
                  <a:pt x="6565900" y="4919822"/>
                  <a:pt x="6380474" y="5221080"/>
                  <a:pt x="6220569" y="5435600"/>
                </a:cubicBezTo>
                <a:cubicBezTo>
                  <a:pt x="6181519" y="5487988"/>
                  <a:pt x="5998927" y="5679642"/>
                  <a:pt x="5814809" y="5861498"/>
                </a:cubicBezTo>
                <a:cubicBezTo>
                  <a:pt x="5458909" y="6213028"/>
                  <a:pt x="5404488" y="6256115"/>
                  <a:pt x="5047200" y="6469241"/>
                </a:cubicBezTo>
                <a:cubicBezTo>
                  <a:pt x="4917591" y="6546554"/>
                  <a:pt x="4864100" y="6568261"/>
                  <a:pt x="4864100" y="6543544"/>
                </a:cubicBezTo>
                <a:cubicBezTo>
                  <a:pt x="4864100" y="6538233"/>
                  <a:pt x="5239963" y="6158186"/>
                  <a:pt x="5699351" y="5698994"/>
                </a:cubicBezTo>
                <a:cubicBezTo>
                  <a:pt x="6158738" y="5239803"/>
                  <a:pt x="6541643" y="4864100"/>
                  <a:pt x="6550251" y="4864100"/>
                </a:cubicBezTo>
                <a:close/>
                <a:moveTo>
                  <a:pt x="6856755" y="3626123"/>
                </a:moveTo>
                <a:cubicBezTo>
                  <a:pt x="6881879" y="3634698"/>
                  <a:pt x="6866731" y="3893183"/>
                  <a:pt x="6839799" y="3915463"/>
                </a:cubicBezTo>
                <a:cubicBezTo>
                  <a:pt x="6829702" y="3923816"/>
                  <a:pt x="6170040" y="4587410"/>
                  <a:pt x="5373884" y="5390115"/>
                </a:cubicBezTo>
                <a:lnTo>
                  <a:pt x="3926328" y="6849580"/>
                </a:lnTo>
                <a:lnTo>
                  <a:pt x="3614144" y="6838950"/>
                </a:lnTo>
                <a:lnTo>
                  <a:pt x="5226547" y="5229498"/>
                </a:lnTo>
                <a:cubicBezTo>
                  <a:pt x="6228457" y="4229422"/>
                  <a:pt x="6845691" y="3622348"/>
                  <a:pt x="6856755" y="3626123"/>
                </a:cubicBezTo>
                <a:close/>
                <a:moveTo>
                  <a:pt x="6803155" y="2768600"/>
                </a:moveTo>
                <a:cubicBezTo>
                  <a:pt x="6811423" y="2768600"/>
                  <a:pt x="6818093" y="2775744"/>
                  <a:pt x="6817977" y="2784475"/>
                </a:cubicBezTo>
                <a:cubicBezTo>
                  <a:pt x="6817481" y="2821634"/>
                  <a:pt x="6835408" y="2929910"/>
                  <a:pt x="6847077" y="2960237"/>
                </a:cubicBezTo>
                <a:cubicBezTo>
                  <a:pt x="6859227" y="2991816"/>
                  <a:pt x="6782874" y="3069365"/>
                  <a:pt x="4927689" y="4909687"/>
                </a:cubicBezTo>
                <a:cubicBezTo>
                  <a:pt x="3865066" y="5963797"/>
                  <a:pt x="2996025" y="6831461"/>
                  <a:pt x="2996486" y="6837829"/>
                </a:cubicBezTo>
                <a:cubicBezTo>
                  <a:pt x="2997598" y="6853178"/>
                  <a:pt x="2783550" y="6821115"/>
                  <a:pt x="2773210" y="6804385"/>
                </a:cubicBezTo>
                <a:cubicBezTo>
                  <a:pt x="2768837" y="6797309"/>
                  <a:pt x="3670403" y="5886363"/>
                  <a:pt x="4776690" y="4780060"/>
                </a:cubicBezTo>
                <a:cubicBezTo>
                  <a:pt x="5882976" y="3673757"/>
                  <a:pt x="6794885" y="2768600"/>
                  <a:pt x="6803155" y="2768600"/>
                </a:cubicBezTo>
                <a:close/>
                <a:moveTo>
                  <a:pt x="6588973" y="2057400"/>
                </a:moveTo>
                <a:cubicBezTo>
                  <a:pt x="6595743" y="2057400"/>
                  <a:pt x="6601461" y="2061686"/>
                  <a:pt x="6601681" y="2066925"/>
                </a:cubicBezTo>
                <a:cubicBezTo>
                  <a:pt x="6601899" y="2072164"/>
                  <a:pt x="6616944" y="2113598"/>
                  <a:pt x="6635112" y="2159000"/>
                </a:cubicBezTo>
                <a:lnTo>
                  <a:pt x="6668146" y="2241550"/>
                </a:lnTo>
                <a:lnTo>
                  <a:pt x="2258671" y="6671824"/>
                </a:lnTo>
                <a:lnTo>
                  <a:pt x="2186610" y="6642364"/>
                </a:lnTo>
                <a:cubicBezTo>
                  <a:pt x="2146977" y="6626161"/>
                  <a:pt x="2101691" y="6607896"/>
                  <a:pt x="2085975" y="6601775"/>
                </a:cubicBezTo>
                <a:cubicBezTo>
                  <a:pt x="2070259" y="6595656"/>
                  <a:pt x="2057400" y="6586413"/>
                  <a:pt x="2057400" y="6581237"/>
                </a:cubicBezTo>
                <a:cubicBezTo>
                  <a:pt x="2057400" y="6576061"/>
                  <a:pt x="3074234" y="5556081"/>
                  <a:pt x="4317032" y="4314613"/>
                </a:cubicBezTo>
                <a:cubicBezTo>
                  <a:pt x="5559830" y="3073146"/>
                  <a:pt x="6582204" y="2057400"/>
                  <a:pt x="6588973" y="2057400"/>
                </a:cubicBezTo>
                <a:close/>
                <a:moveTo>
                  <a:pt x="6251102" y="1467022"/>
                </a:moveTo>
                <a:cubicBezTo>
                  <a:pt x="6263065" y="1470420"/>
                  <a:pt x="6296629" y="1508211"/>
                  <a:pt x="6325688" y="1551001"/>
                </a:cubicBezTo>
                <a:lnTo>
                  <a:pt x="6378522" y="1628803"/>
                </a:lnTo>
                <a:lnTo>
                  <a:pt x="4011599" y="3995751"/>
                </a:lnTo>
                <a:cubicBezTo>
                  <a:pt x="2709791" y="5297573"/>
                  <a:pt x="1639702" y="6362700"/>
                  <a:pt x="1633624" y="6362700"/>
                </a:cubicBezTo>
                <a:cubicBezTo>
                  <a:pt x="1610445" y="6362700"/>
                  <a:pt x="1473200" y="6271191"/>
                  <a:pt x="1473200" y="6255737"/>
                </a:cubicBezTo>
                <a:cubicBezTo>
                  <a:pt x="1473200" y="6246813"/>
                  <a:pt x="2543334" y="5164312"/>
                  <a:pt x="3851275" y="3850179"/>
                </a:cubicBezTo>
                <a:cubicBezTo>
                  <a:pt x="5577434" y="2115846"/>
                  <a:pt x="6235313" y="1462538"/>
                  <a:pt x="6251102" y="1467022"/>
                </a:cubicBezTo>
                <a:close/>
                <a:moveTo>
                  <a:pt x="5835201" y="965200"/>
                </a:moveTo>
                <a:cubicBezTo>
                  <a:pt x="5854287" y="965200"/>
                  <a:pt x="5969000" y="1082762"/>
                  <a:pt x="5969000" y="1102322"/>
                </a:cubicBezTo>
                <a:cubicBezTo>
                  <a:pt x="5969000" y="1111907"/>
                  <a:pt x="5181759" y="1899741"/>
                  <a:pt x="4219575" y="2853064"/>
                </a:cubicBezTo>
                <a:cubicBezTo>
                  <a:pt x="3257391" y="3806386"/>
                  <a:pt x="2162990" y="4898855"/>
                  <a:pt x="1787572" y="5280773"/>
                </a:cubicBezTo>
                <a:lnTo>
                  <a:pt x="1104994" y="5975168"/>
                </a:lnTo>
                <a:lnTo>
                  <a:pt x="959000" y="5829174"/>
                </a:lnTo>
                <a:lnTo>
                  <a:pt x="3390963" y="3397187"/>
                </a:lnTo>
                <a:cubicBezTo>
                  <a:pt x="4728542" y="2059594"/>
                  <a:pt x="5828449" y="965200"/>
                  <a:pt x="5835201" y="965200"/>
                </a:cubicBezTo>
                <a:close/>
                <a:moveTo>
                  <a:pt x="5327933" y="558800"/>
                </a:moveTo>
                <a:cubicBezTo>
                  <a:pt x="5348557" y="558800"/>
                  <a:pt x="5463432" y="637700"/>
                  <a:pt x="5475937" y="660454"/>
                </a:cubicBezTo>
                <a:cubicBezTo>
                  <a:pt x="5491902" y="689505"/>
                  <a:pt x="702171" y="5476442"/>
                  <a:pt x="666611" y="5466976"/>
                </a:cubicBezTo>
                <a:cubicBezTo>
                  <a:pt x="639631" y="5459794"/>
                  <a:pt x="563227" y="5358758"/>
                  <a:pt x="552106" y="5315556"/>
                </a:cubicBezTo>
                <a:cubicBezTo>
                  <a:pt x="546653" y="5294372"/>
                  <a:pt x="987441" y="4850983"/>
                  <a:pt x="2929458" y="2924175"/>
                </a:cubicBezTo>
                <a:cubicBezTo>
                  <a:pt x="4240684" y="1623219"/>
                  <a:pt x="5319997" y="558800"/>
                  <a:pt x="5327933" y="558800"/>
                </a:cubicBezTo>
                <a:close/>
                <a:moveTo>
                  <a:pt x="4730819" y="239740"/>
                </a:moveTo>
                <a:cubicBezTo>
                  <a:pt x="4830466" y="272067"/>
                  <a:pt x="4890028" y="300130"/>
                  <a:pt x="4895833" y="317487"/>
                </a:cubicBezTo>
                <a:cubicBezTo>
                  <a:pt x="4900066" y="330145"/>
                  <a:pt x="4137247" y="1101486"/>
                  <a:pt x="2619388" y="2619362"/>
                </a:cubicBezTo>
                <a:cubicBezTo>
                  <a:pt x="1363842" y="3874923"/>
                  <a:pt x="331926" y="4902200"/>
                  <a:pt x="326242" y="4902200"/>
                </a:cubicBezTo>
                <a:cubicBezTo>
                  <a:pt x="313804" y="4902200"/>
                  <a:pt x="240950" y="4744737"/>
                  <a:pt x="237434" y="4710254"/>
                </a:cubicBezTo>
                <a:cubicBezTo>
                  <a:pt x="235697" y="4693225"/>
                  <a:pt x="905307" y="4015417"/>
                  <a:pt x="2463800" y="2456629"/>
                </a:cubicBezTo>
                <a:cubicBezTo>
                  <a:pt x="4684721" y="235287"/>
                  <a:pt x="4692786" y="227401"/>
                  <a:pt x="4730819" y="239740"/>
                </a:cubicBezTo>
                <a:close/>
                <a:moveTo>
                  <a:pt x="2224160" y="201147"/>
                </a:moveTo>
                <a:cubicBezTo>
                  <a:pt x="2231408" y="203001"/>
                  <a:pt x="2236197" y="207239"/>
                  <a:pt x="2240062" y="213493"/>
                </a:cubicBezTo>
                <a:cubicBezTo>
                  <a:pt x="2243561" y="219154"/>
                  <a:pt x="1790305" y="679878"/>
                  <a:pt x="1232826" y="1237324"/>
                </a:cubicBezTo>
                <a:cubicBezTo>
                  <a:pt x="675348" y="1794769"/>
                  <a:pt x="215661" y="2245088"/>
                  <a:pt x="211300" y="2238032"/>
                </a:cubicBezTo>
                <a:cubicBezTo>
                  <a:pt x="197912" y="2216369"/>
                  <a:pt x="267312" y="2020182"/>
                  <a:pt x="338093" y="1879600"/>
                </a:cubicBezTo>
                <a:lnTo>
                  <a:pt x="405233" y="1746250"/>
                </a:lnTo>
                <a:lnTo>
                  <a:pt x="1082092" y="1071201"/>
                </a:lnTo>
                <a:cubicBezTo>
                  <a:pt x="1818947" y="336316"/>
                  <a:pt x="1757406" y="387917"/>
                  <a:pt x="2051050" y="258755"/>
                </a:cubicBezTo>
                <a:cubicBezTo>
                  <a:pt x="2158533" y="211478"/>
                  <a:pt x="2202415" y="195585"/>
                  <a:pt x="2224160" y="201147"/>
                </a:cubicBezTo>
                <a:close/>
                <a:moveTo>
                  <a:pt x="4016925" y="38100"/>
                </a:moveTo>
                <a:cubicBezTo>
                  <a:pt x="4073138" y="38100"/>
                  <a:pt x="4216400" y="77841"/>
                  <a:pt x="4216400" y="93434"/>
                </a:cubicBezTo>
                <a:cubicBezTo>
                  <a:pt x="4216400" y="108968"/>
                  <a:pt x="103415" y="4216400"/>
                  <a:pt x="87861" y="4216400"/>
                </a:cubicBezTo>
                <a:cubicBezTo>
                  <a:pt x="77001" y="4216400"/>
                  <a:pt x="38100" y="4055601"/>
                  <a:pt x="38100" y="4010708"/>
                </a:cubicBezTo>
                <a:cubicBezTo>
                  <a:pt x="38100" y="3988797"/>
                  <a:pt x="531655" y="3487918"/>
                  <a:pt x="2009760" y="2009790"/>
                </a:cubicBezTo>
                <a:cubicBezTo>
                  <a:pt x="3689847" y="329677"/>
                  <a:pt x="3986670" y="38100"/>
                  <a:pt x="4016925" y="38100"/>
                </a:cubicBezTo>
                <a:close/>
                <a:moveTo>
                  <a:pt x="3102116" y="0"/>
                </a:moveTo>
                <a:lnTo>
                  <a:pt x="3240158" y="0"/>
                </a:lnTo>
                <a:cubicBezTo>
                  <a:pt x="3316081" y="0"/>
                  <a:pt x="3378200" y="4278"/>
                  <a:pt x="3378200" y="9507"/>
                </a:cubicBezTo>
                <a:cubicBezTo>
                  <a:pt x="3378200" y="21962"/>
                  <a:pt x="21998" y="3378200"/>
                  <a:pt x="9543" y="3378200"/>
                </a:cubicBezTo>
                <a:cubicBezTo>
                  <a:pt x="4294" y="3378200"/>
                  <a:pt x="0" y="3314777"/>
                  <a:pt x="0" y="3237260"/>
                </a:cubicBezTo>
                <a:lnTo>
                  <a:pt x="0" y="3096320"/>
                </a:lnTo>
                <a:lnTo>
                  <a:pt x="1551058" y="1548160"/>
                </a:lnTo>
                <a:close/>
              </a:path>
            </a:pathLst>
          </a:custGeom>
          <a:solidFill>
            <a:schemeClr val="accent1">
              <a:alpha val="5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94390" y="399140"/>
            <a:ext cx="273018" cy="27301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540000" y="2073104"/>
            <a:ext cx="7099300" cy="3118191"/>
          </a:xfrm>
          <a:prstGeom prst="roundRect">
            <a:avLst>
              <a:gd name="adj" fmla="val 8945"/>
            </a:avLst>
          </a:prstGeom>
          <a:solidFill>
            <a:schemeClr val="accent1"/>
          </a:solidFill>
          <a:ln cap="rnd">
            <a:noFill/>
            <a:prstDash val="solid"/>
            <a:round/>
            <a:headEnd/>
            <a:tailE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3024210" y="2372151"/>
            <a:ext cx="421970" cy="382565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3024210" y="2936024"/>
            <a:ext cx="6130880" cy="567628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1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用AI和代码打造孩子自己的专属数字创意商店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3024210" y="3570009"/>
            <a:ext cx="6130880" cy="12783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60400" y="392435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示例项目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6200000">
            <a:off x="447532" y="632700"/>
            <a:ext cx="396000" cy="396000"/>
          </a:xfrm>
          <a:prstGeom prst="halfFrame">
            <a:avLst>
              <a:gd name="adj1" fmla="val 23874"/>
              <a:gd name="adj2" fmla="val 25225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9" name="标题 1"/>
          <p:cNvCxnSpPr/>
          <p:nvPr/>
        </p:nvCxnSpPr>
        <p:spPr>
          <a:xfrm>
            <a:off x="696000" y="1021266"/>
            <a:ext cx="10800000" cy="0"/>
          </a:xfrm>
          <a:prstGeom prst="line">
            <a:avLst/>
          </a:prstGeom>
          <a:noFill/>
          <a:ln w="12700" cap="sq">
            <a:gradFill>
              <a:gsLst>
                <a:gs pos="0">
                  <a:schemeClr val="accent1"/>
                </a:gs>
                <a:gs pos="80000">
                  <a:schemeClr val="bg1"/>
                </a:gs>
              </a:gsLst>
              <a:lin ang="0" scaled="0"/>
            </a:gradFill>
            <a:prstDash val="solid"/>
            <a:miter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21400083" flipH="1">
            <a:off x="1674234" y="1774704"/>
            <a:ext cx="8640000" cy="3960000"/>
          </a:xfrm>
          <a:prstGeom prst="roundRect">
            <a:avLst>
              <a:gd name="adj" fmla="val 7202"/>
            </a:avLst>
          </a:prstGeom>
          <a:solidFill>
            <a:schemeClr val="accent1"/>
          </a:solidFill>
          <a:ln w="57150" cap="rnd">
            <a:noFill/>
            <a:rou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1674234" y="1774704"/>
            <a:ext cx="8640000" cy="3960000"/>
          </a:xfrm>
          <a:prstGeom prst="roundRect">
            <a:avLst>
              <a:gd name="adj" fmla="val 7202"/>
            </a:avLst>
          </a:prstGeom>
          <a:solidFill>
            <a:schemeClr val="bg1"/>
          </a:solidFill>
          <a:ln w="12700" cap="rnd">
            <a:solidFill>
              <a:schemeClr val="accent1"/>
            </a:solidFill>
            <a:rou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339286" y="2302643"/>
            <a:ext cx="75600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40000"/>
              </a:lnSpc>
            </a:pPr>
            <a:r>
              <a:rPr kumimoji="1" lang="en-US" altLang="zh-CN" sz="1400" dirty="0" smtClean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AI </a:t>
            </a:r>
            <a:r>
              <a:rPr kumimoji="1" lang="en-US" altLang="zh-CN" sz="1400" dirty="0" err="1" smtClean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赋能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
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在每个项目环节融入AI，增加熟悉感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2089183" y="2381783"/>
            <a:ext cx="126854" cy="131412"/>
          </a:xfrm>
          <a:custGeom>
            <a:avLst/>
            <a:gdLst>
              <a:gd name="T0" fmla="*/ 7371 w 17675"/>
              <a:gd name="T1" fmla="*/ 1125 h 18310"/>
              <a:gd name="T2" fmla="*/ 5959 w 17675"/>
              <a:gd name="T3" fmla="*/ 593 h 18310"/>
              <a:gd name="T4" fmla="*/ 4735 w 17675"/>
              <a:gd name="T5" fmla="*/ 240 h 18310"/>
              <a:gd name="T6" fmla="*/ 3627 w 17675"/>
              <a:gd name="T7" fmla="*/ 54 h 18310"/>
              <a:gd name="T8" fmla="*/ 2806 w 17675"/>
              <a:gd name="T9" fmla="*/ 7 h 18310"/>
              <a:gd name="T10" fmla="*/ 2454 w 17675"/>
              <a:gd name="T11" fmla="*/ 85 h 18310"/>
              <a:gd name="T12" fmla="*/ 2132 w 17675"/>
              <a:gd name="T13" fmla="*/ 262 h 18310"/>
              <a:gd name="T14" fmla="*/ 1838 w 17675"/>
              <a:gd name="T15" fmla="*/ 533 h 18310"/>
              <a:gd name="T16" fmla="*/ 1454 w 17675"/>
              <a:gd name="T17" fmla="*/ 1111 h 18310"/>
              <a:gd name="T18" fmla="*/ 1261 w 17675"/>
              <a:gd name="T19" fmla="*/ 1545 h 18310"/>
              <a:gd name="T20" fmla="*/ 1008 w 17675"/>
              <a:gd name="T21" fmla="*/ 2315 h 18310"/>
              <a:gd name="T22" fmla="*/ 836 w 17675"/>
              <a:gd name="T23" fmla="*/ 2906 h 18310"/>
              <a:gd name="T24" fmla="*/ 683 w 17675"/>
              <a:gd name="T25" fmla="*/ 3519 h 18310"/>
              <a:gd name="T26" fmla="*/ 506 w 17675"/>
              <a:gd name="T27" fmla="*/ 4330 h 18310"/>
              <a:gd name="T28" fmla="*/ 356 w 17675"/>
              <a:gd name="T29" fmla="*/ 5177 h 18310"/>
              <a:gd name="T30" fmla="*/ 199 w 17675"/>
              <a:gd name="T31" fmla="*/ 6352 h 18310"/>
              <a:gd name="T32" fmla="*/ 65 w 17675"/>
              <a:gd name="T33" fmla="*/ 7805 h 18310"/>
              <a:gd name="T34" fmla="*/ 1 w 17675"/>
              <a:gd name="T35" fmla="*/ 9354 h 18310"/>
              <a:gd name="T36" fmla="*/ 54 w 17675"/>
              <a:gd name="T37" fmla="*/ 10490 h 18310"/>
              <a:gd name="T38" fmla="*/ 149 w 17675"/>
              <a:gd name="T39" fmla="*/ 11811 h 18310"/>
              <a:gd name="T40" fmla="*/ 298 w 17675"/>
              <a:gd name="T41" fmla="*/ 13066 h 18310"/>
              <a:gd name="T42" fmla="*/ 650 w 17675"/>
              <a:gd name="T43" fmla="*/ 14979 h 18310"/>
              <a:gd name="T44" fmla="*/ 991 w 17675"/>
              <a:gd name="T45" fmla="*/ 16266 h 18310"/>
              <a:gd name="T46" fmla="*/ 1332 w 17675"/>
              <a:gd name="T47" fmla="*/ 17156 h 18310"/>
              <a:gd name="T48" fmla="*/ 1598 w 17675"/>
              <a:gd name="T49" fmla="*/ 17614 h 18310"/>
              <a:gd name="T50" fmla="*/ 1917 w 17675"/>
              <a:gd name="T51" fmla="*/ 17970 h 18310"/>
              <a:gd name="T52" fmla="*/ 2349 w 17675"/>
              <a:gd name="T53" fmla="*/ 18232 h 18310"/>
              <a:gd name="T54" fmla="*/ 2745 w 17675"/>
              <a:gd name="T55" fmla="*/ 18309 h 18310"/>
              <a:gd name="T56" fmla="*/ 3384 w 17675"/>
              <a:gd name="T57" fmla="*/ 18287 h 18310"/>
              <a:gd name="T58" fmla="*/ 4157 w 17675"/>
              <a:gd name="T59" fmla="*/ 18192 h 18310"/>
              <a:gd name="T60" fmla="*/ 5006 w 17675"/>
              <a:gd name="T61" fmla="*/ 18009 h 18310"/>
              <a:gd name="T62" fmla="*/ 6483 w 17675"/>
              <a:gd name="T63" fmla="*/ 17544 h 18310"/>
              <a:gd name="T64" fmla="*/ 7200 w 17675"/>
              <a:gd name="T65" fmla="*/ 17277 h 18310"/>
              <a:gd name="T66" fmla="*/ 8295 w 17675"/>
              <a:gd name="T67" fmla="*/ 16841 h 18310"/>
              <a:gd name="T68" fmla="*/ 8872 w 17675"/>
              <a:gd name="T69" fmla="*/ 16605 h 18310"/>
              <a:gd name="T70" fmla="*/ 9346 w 17675"/>
              <a:gd name="T71" fmla="*/ 16391 h 18310"/>
              <a:gd name="T72" fmla="*/ 10057 w 17675"/>
              <a:gd name="T73" fmla="*/ 16048 h 18310"/>
              <a:gd name="T74" fmla="*/ 10903 w 17675"/>
              <a:gd name="T75" fmla="*/ 15584 h 18310"/>
              <a:gd name="T76" fmla="*/ 11867 w 17675"/>
              <a:gd name="T77" fmla="*/ 14997 h 18310"/>
              <a:gd name="T78" fmla="*/ 12590 w 17675"/>
              <a:gd name="T79" fmla="*/ 14528 h 18310"/>
              <a:gd name="T80" fmla="*/ 13212 w 17675"/>
              <a:gd name="T81" fmla="*/ 14088 h 18310"/>
              <a:gd name="T82" fmla="*/ 14481 w 17675"/>
              <a:gd name="T83" fmla="*/ 13112 h 18310"/>
              <a:gd name="T84" fmla="*/ 14802 w 17675"/>
              <a:gd name="T85" fmla="*/ 12854 h 18310"/>
              <a:gd name="T86" fmla="*/ 15451 w 17675"/>
              <a:gd name="T87" fmla="*/ 12291 h 18310"/>
              <a:gd name="T88" fmla="*/ 15927 w 17675"/>
              <a:gd name="T89" fmla="*/ 11853 h 18310"/>
              <a:gd name="T90" fmla="*/ 16443 w 17675"/>
              <a:gd name="T91" fmla="*/ 11335 h 18310"/>
              <a:gd name="T92" fmla="*/ 16856 w 17675"/>
              <a:gd name="T93" fmla="*/ 10896 h 18310"/>
              <a:gd name="T94" fmla="*/ 17295 w 17675"/>
              <a:gd name="T95" fmla="*/ 10296 h 18310"/>
              <a:gd name="T96" fmla="*/ 17543 w 17675"/>
              <a:gd name="T97" fmla="*/ 9805 h 18310"/>
              <a:gd name="T98" fmla="*/ 17675 w 17675"/>
              <a:gd name="T99" fmla="*/ 9283 h 18310"/>
              <a:gd name="T100" fmla="*/ 17609 w 17675"/>
              <a:gd name="T101" fmla="*/ 8895 h 18310"/>
              <a:gd name="T102" fmla="*/ 17328 w 17675"/>
              <a:gd name="T103" fmla="*/ 8254 h 18310"/>
              <a:gd name="T104" fmla="*/ 16958 w 17675"/>
              <a:gd name="T105" fmla="*/ 7727 h 18310"/>
              <a:gd name="T106" fmla="*/ 16207 w 17675"/>
              <a:gd name="T107" fmla="*/ 6899 h 18310"/>
              <a:gd name="T108" fmla="*/ 14144 w 17675"/>
              <a:gd name="T109" fmla="*/ 5052 h 18310"/>
              <a:gd name="T110" fmla="*/ 13172 w 17675"/>
              <a:gd name="T111" fmla="*/ 4299 h 18310"/>
              <a:gd name="T112" fmla="*/ 12177 w 17675"/>
              <a:gd name="T113" fmla="*/ 3589 h 18310"/>
              <a:gd name="T114" fmla="*/ 11125 w 17675"/>
              <a:gd name="T115" fmla="*/ 2920 h 18310"/>
              <a:gd name="T116" fmla="*/ 10015 w 17675"/>
              <a:gd name="T117" fmla="*/ 2305 h 18310"/>
              <a:gd name="T118" fmla="*/ 9091 w 17675"/>
              <a:gd name="T119" fmla="*/ 1855 h 18310"/>
              <a:gd name="T120" fmla="*/ 8300 w 17675"/>
              <a:gd name="T121" fmla="*/ 1511 h 18310"/>
            </a:gdLst>
            <a:ahLst/>
            <a:cxnLst/>
            <a:rect l="0" t="0" r="r" b="b"/>
            <a:pathLst>
              <a:path w="17675" h="18310">
                <a:moveTo>
                  <a:pt x="8078" y="1426"/>
                </a:moveTo>
                <a:lnTo>
                  <a:pt x="8047" y="1409"/>
                </a:lnTo>
                <a:lnTo>
                  <a:pt x="8014" y="1392"/>
                </a:lnTo>
                <a:lnTo>
                  <a:pt x="7978" y="1376"/>
                </a:lnTo>
                <a:lnTo>
                  <a:pt x="7940" y="1360"/>
                </a:lnTo>
                <a:lnTo>
                  <a:pt x="7901" y="1345"/>
                </a:lnTo>
                <a:lnTo>
                  <a:pt x="7862" y="1330"/>
                </a:lnTo>
                <a:lnTo>
                  <a:pt x="7825" y="1315"/>
                </a:lnTo>
                <a:lnTo>
                  <a:pt x="7791" y="1301"/>
                </a:lnTo>
                <a:lnTo>
                  <a:pt x="7583" y="1213"/>
                </a:lnTo>
                <a:lnTo>
                  <a:pt x="7371" y="1125"/>
                </a:lnTo>
                <a:lnTo>
                  <a:pt x="7158" y="1038"/>
                </a:lnTo>
                <a:lnTo>
                  <a:pt x="6943" y="953"/>
                </a:lnTo>
                <a:lnTo>
                  <a:pt x="6836" y="911"/>
                </a:lnTo>
                <a:lnTo>
                  <a:pt x="6727" y="869"/>
                </a:lnTo>
                <a:lnTo>
                  <a:pt x="6618" y="827"/>
                </a:lnTo>
                <a:lnTo>
                  <a:pt x="6508" y="787"/>
                </a:lnTo>
                <a:lnTo>
                  <a:pt x="6400" y="747"/>
                </a:lnTo>
                <a:lnTo>
                  <a:pt x="6290" y="707"/>
                </a:lnTo>
                <a:lnTo>
                  <a:pt x="6180" y="668"/>
                </a:lnTo>
                <a:lnTo>
                  <a:pt x="6070" y="631"/>
                </a:lnTo>
                <a:lnTo>
                  <a:pt x="5959" y="593"/>
                </a:lnTo>
                <a:lnTo>
                  <a:pt x="5848" y="556"/>
                </a:lnTo>
                <a:lnTo>
                  <a:pt x="5737" y="521"/>
                </a:lnTo>
                <a:lnTo>
                  <a:pt x="5626" y="485"/>
                </a:lnTo>
                <a:lnTo>
                  <a:pt x="5515" y="451"/>
                </a:lnTo>
                <a:lnTo>
                  <a:pt x="5404" y="418"/>
                </a:lnTo>
                <a:lnTo>
                  <a:pt x="5292" y="386"/>
                </a:lnTo>
                <a:lnTo>
                  <a:pt x="5181" y="355"/>
                </a:lnTo>
                <a:lnTo>
                  <a:pt x="5069" y="324"/>
                </a:lnTo>
                <a:lnTo>
                  <a:pt x="4958" y="295"/>
                </a:lnTo>
                <a:lnTo>
                  <a:pt x="4846" y="267"/>
                </a:lnTo>
                <a:lnTo>
                  <a:pt x="4735" y="240"/>
                </a:lnTo>
                <a:lnTo>
                  <a:pt x="4623" y="215"/>
                </a:lnTo>
                <a:lnTo>
                  <a:pt x="4511" y="191"/>
                </a:lnTo>
                <a:lnTo>
                  <a:pt x="4400" y="168"/>
                </a:lnTo>
                <a:lnTo>
                  <a:pt x="4287" y="146"/>
                </a:lnTo>
                <a:lnTo>
                  <a:pt x="4234" y="136"/>
                </a:lnTo>
                <a:lnTo>
                  <a:pt x="4162" y="125"/>
                </a:lnTo>
                <a:lnTo>
                  <a:pt x="4075" y="112"/>
                </a:lnTo>
                <a:lnTo>
                  <a:pt x="3975" y="98"/>
                </a:lnTo>
                <a:lnTo>
                  <a:pt x="3865" y="84"/>
                </a:lnTo>
                <a:lnTo>
                  <a:pt x="3749" y="69"/>
                </a:lnTo>
                <a:lnTo>
                  <a:pt x="3627" y="54"/>
                </a:lnTo>
                <a:lnTo>
                  <a:pt x="3504" y="40"/>
                </a:lnTo>
                <a:lnTo>
                  <a:pt x="3381" y="27"/>
                </a:lnTo>
                <a:lnTo>
                  <a:pt x="3262" y="17"/>
                </a:lnTo>
                <a:lnTo>
                  <a:pt x="3148" y="8"/>
                </a:lnTo>
                <a:lnTo>
                  <a:pt x="3043" y="2"/>
                </a:lnTo>
                <a:lnTo>
                  <a:pt x="2994" y="1"/>
                </a:lnTo>
                <a:lnTo>
                  <a:pt x="2949" y="0"/>
                </a:lnTo>
                <a:lnTo>
                  <a:pt x="2908" y="0"/>
                </a:lnTo>
                <a:lnTo>
                  <a:pt x="2869" y="1"/>
                </a:lnTo>
                <a:lnTo>
                  <a:pt x="2834" y="3"/>
                </a:lnTo>
                <a:lnTo>
                  <a:pt x="2806" y="7"/>
                </a:lnTo>
                <a:lnTo>
                  <a:pt x="2780" y="11"/>
                </a:lnTo>
                <a:lnTo>
                  <a:pt x="2761" y="17"/>
                </a:lnTo>
                <a:lnTo>
                  <a:pt x="2724" y="19"/>
                </a:lnTo>
                <a:lnTo>
                  <a:pt x="2689" y="24"/>
                </a:lnTo>
                <a:lnTo>
                  <a:pt x="2655" y="29"/>
                </a:lnTo>
                <a:lnTo>
                  <a:pt x="2620" y="35"/>
                </a:lnTo>
                <a:lnTo>
                  <a:pt x="2586" y="43"/>
                </a:lnTo>
                <a:lnTo>
                  <a:pt x="2552" y="53"/>
                </a:lnTo>
                <a:lnTo>
                  <a:pt x="2518" y="63"/>
                </a:lnTo>
                <a:lnTo>
                  <a:pt x="2486" y="73"/>
                </a:lnTo>
                <a:lnTo>
                  <a:pt x="2454" y="85"/>
                </a:lnTo>
                <a:lnTo>
                  <a:pt x="2423" y="97"/>
                </a:lnTo>
                <a:lnTo>
                  <a:pt x="2393" y="111"/>
                </a:lnTo>
                <a:lnTo>
                  <a:pt x="2363" y="125"/>
                </a:lnTo>
                <a:lnTo>
                  <a:pt x="2333" y="138"/>
                </a:lnTo>
                <a:lnTo>
                  <a:pt x="2306" y="153"/>
                </a:lnTo>
                <a:lnTo>
                  <a:pt x="2278" y="169"/>
                </a:lnTo>
                <a:lnTo>
                  <a:pt x="2252" y="184"/>
                </a:lnTo>
                <a:lnTo>
                  <a:pt x="2218" y="205"/>
                </a:lnTo>
                <a:lnTo>
                  <a:pt x="2187" y="224"/>
                </a:lnTo>
                <a:lnTo>
                  <a:pt x="2158" y="244"/>
                </a:lnTo>
                <a:lnTo>
                  <a:pt x="2132" y="262"/>
                </a:lnTo>
                <a:lnTo>
                  <a:pt x="2108" y="280"/>
                </a:lnTo>
                <a:lnTo>
                  <a:pt x="2086" y="298"/>
                </a:lnTo>
                <a:lnTo>
                  <a:pt x="2065" y="315"/>
                </a:lnTo>
                <a:lnTo>
                  <a:pt x="2046" y="332"/>
                </a:lnTo>
                <a:lnTo>
                  <a:pt x="2007" y="367"/>
                </a:lnTo>
                <a:lnTo>
                  <a:pt x="1968" y="405"/>
                </a:lnTo>
                <a:lnTo>
                  <a:pt x="1927" y="446"/>
                </a:lnTo>
                <a:lnTo>
                  <a:pt x="1878" y="491"/>
                </a:lnTo>
                <a:lnTo>
                  <a:pt x="1866" y="504"/>
                </a:lnTo>
                <a:lnTo>
                  <a:pt x="1853" y="517"/>
                </a:lnTo>
                <a:lnTo>
                  <a:pt x="1838" y="533"/>
                </a:lnTo>
                <a:lnTo>
                  <a:pt x="1823" y="550"/>
                </a:lnTo>
                <a:lnTo>
                  <a:pt x="1790" y="592"/>
                </a:lnTo>
                <a:lnTo>
                  <a:pt x="1754" y="637"/>
                </a:lnTo>
                <a:lnTo>
                  <a:pt x="1717" y="689"/>
                </a:lnTo>
                <a:lnTo>
                  <a:pt x="1679" y="744"/>
                </a:lnTo>
                <a:lnTo>
                  <a:pt x="1639" y="802"/>
                </a:lnTo>
                <a:lnTo>
                  <a:pt x="1600" y="863"/>
                </a:lnTo>
                <a:lnTo>
                  <a:pt x="1561" y="926"/>
                </a:lnTo>
                <a:lnTo>
                  <a:pt x="1524" y="988"/>
                </a:lnTo>
                <a:lnTo>
                  <a:pt x="1488" y="1051"/>
                </a:lnTo>
                <a:lnTo>
                  <a:pt x="1454" y="1111"/>
                </a:lnTo>
                <a:lnTo>
                  <a:pt x="1425" y="1170"/>
                </a:lnTo>
                <a:lnTo>
                  <a:pt x="1398" y="1226"/>
                </a:lnTo>
                <a:lnTo>
                  <a:pt x="1387" y="1252"/>
                </a:lnTo>
                <a:lnTo>
                  <a:pt x="1377" y="1277"/>
                </a:lnTo>
                <a:lnTo>
                  <a:pt x="1367" y="1301"/>
                </a:lnTo>
                <a:lnTo>
                  <a:pt x="1359" y="1323"/>
                </a:lnTo>
                <a:lnTo>
                  <a:pt x="1340" y="1362"/>
                </a:lnTo>
                <a:lnTo>
                  <a:pt x="1320" y="1404"/>
                </a:lnTo>
                <a:lnTo>
                  <a:pt x="1300" y="1449"/>
                </a:lnTo>
                <a:lnTo>
                  <a:pt x="1280" y="1496"/>
                </a:lnTo>
                <a:lnTo>
                  <a:pt x="1261" y="1545"/>
                </a:lnTo>
                <a:lnTo>
                  <a:pt x="1241" y="1596"/>
                </a:lnTo>
                <a:lnTo>
                  <a:pt x="1222" y="1648"/>
                </a:lnTo>
                <a:lnTo>
                  <a:pt x="1204" y="1702"/>
                </a:lnTo>
                <a:lnTo>
                  <a:pt x="1167" y="1808"/>
                </a:lnTo>
                <a:lnTo>
                  <a:pt x="1133" y="1915"/>
                </a:lnTo>
                <a:lnTo>
                  <a:pt x="1101" y="2016"/>
                </a:lnTo>
                <a:lnTo>
                  <a:pt x="1071" y="2110"/>
                </a:lnTo>
                <a:lnTo>
                  <a:pt x="1055" y="2162"/>
                </a:lnTo>
                <a:lnTo>
                  <a:pt x="1039" y="2213"/>
                </a:lnTo>
                <a:lnTo>
                  <a:pt x="1023" y="2264"/>
                </a:lnTo>
                <a:lnTo>
                  <a:pt x="1008" y="2315"/>
                </a:lnTo>
                <a:lnTo>
                  <a:pt x="992" y="2367"/>
                </a:lnTo>
                <a:lnTo>
                  <a:pt x="976" y="2418"/>
                </a:lnTo>
                <a:lnTo>
                  <a:pt x="960" y="2471"/>
                </a:lnTo>
                <a:lnTo>
                  <a:pt x="944" y="2523"/>
                </a:lnTo>
                <a:lnTo>
                  <a:pt x="929" y="2573"/>
                </a:lnTo>
                <a:lnTo>
                  <a:pt x="913" y="2626"/>
                </a:lnTo>
                <a:lnTo>
                  <a:pt x="896" y="2682"/>
                </a:lnTo>
                <a:lnTo>
                  <a:pt x="880" y="2740"/>
                </a:lnTo>
                <a:lnTo>
                  <a:pt x="864" y="2797"/>
                </a:lnTo>
                <a:lnTo>
                  <a:pt x="849" y="2852"/>
                </a:lnTo>
                <a:lnTo>
                  <a:pt x="836" y="2906"/>
                </a:lnTo>
                <a:lnTo>
                  <a:pt x="827" y="2955"/>
                </a:lnTo>
                <a:lnTo>
                  <a:pt x="818" y="2977"/>
                </a:lnTo>
                <a:lnTo>
                  <a:pt x="809" y="3003"/>
                </a:lnTo>
                <a:lnTo>
                  <a:pt x="800" y="3033"/>
                </a:lnTo>
                <a:lnTo>
                  <a:pt x="790" y="3067"/>
                </a:lnTo>
                <a:lnTo>
                  <a:pt x="770" y="3142"/>
                </a:lnTo>
                <a:lnTo>
                  <a:pt x="749" y="3225"/>
                </a:lnTo>
                <a:lnTo>
                  <a:pt x="730" y="3310"/>
                </a:lnTo>
                <a:lnTo>
                  <a:pt x="712" y="3390"/>
                </a:lnTo>
                <a:lnTo>
                  <a:pt x="696" y="3461"/>
                </a:lnTo>
                <a:lnTo>
                  <a:pt x="683" y="3519"/>
                </a:lnTo>
                <a:lnTo>
                  <a:pt x="666" y="3593"/>
                </a:lnTo>
                <a:lnTo>
                  <a:pt x="649" y="3667"/>
                </a:lnTo>
                <a:lnTo>
                  <a:pt x="633" y="3740"/>
                </a:lnTo>
                <a:lnTo>
                  <a:pt x="617" y="3813"/>
                </a:lnTo>
                <a:lnTo>
                  <a:pt x="601" y="3886"/>
                </a:lnTo>
                <a:lnTo>
                  <a:pt x="585" y="3960"/>
                </a:lnTo>
                <a:lnTo>
                  <a:pt x="569" y="4033"/>
                </a:lnTo>
                <a:lnTo>
                  <a:pt x="553" y="4108"/>
                </a:lnTo>
                <a:lnTo>
                  <a:pt x="537" y="4182"/>
                </a:lnTo>
                <a:lnTo>
                  <a:pt x="522" y="4256"/>
                </a:lnTo>
                <a:lnTo>
                  <a:pt x="506" y="4330"/>
                </a:lnTo>
                <a:lnTo>
                  <a:pt x="491" y="4406"/>
                </a:lnTo>
                <a:lnTo>
                  <a:pt x="476" y="4483"/>
                </a:lnTo>
                <a:lnTo>
                  <a:pt x="461" y="4559"/>
                </a:lnTo>
                <a:lnTo>
                  <a:pt x="447" y="4636"/>
                </a:lnTo>
                <a:lnTo>
                  <a:pt x="433" y="4714"/>
                </a:lnTo>
                <a:lnTo>
                  <a:pt x="419" y="4791"/>
                </a:lnTo>
                <a:lnTo>
                  <a:pt x="405" y="4868"/>
                </a:lnTo>
                <a:lnTo>
                  <a:pt x="392" y="4946"/>
                </a:lnTo>
                <a:lnTo>
                  <a:pt x="380" y="5024"/>
                </a:lnTo>
                <a:lnTo>
                  <a:pt x="367" y="5100"/>
                </a:lnTo>
                <a:lnTo>
                  <a:pt x="356" y="5177"/>
                </a:lnTo>
                <a:lnTo>
                  <a:pt x="346" y="5253"/>
                </a:lnTo>
                <a:lnTo>
                  <a:pt x="335" y="5328"/>
                </a:lnTo>
                <a:lnTo>
                  <a:pt x="320" y="5442"/>
                </a:lnTo>
                <a:lnTo>
                  <a:pt x="304" y="5555"/>
                </a:lnTo>
                <a:lnTo>
                  <a:pt x="289" y="5668"/>
                </a:lnTo>
                <a:lnTo>
                  <a:pt x="275" y="5781"/>
                </a:lnTo>
                <a:lnTo>
                  <a:pt x="259" y="5896"/>
                </a:lnTo>
                <a:lnTo>
                  <a:pt x="244" y="6009"/>
                </a:lnTo>
                <a:lnTo>
                  <a:pt x="229" y="6124"/>
                </a:lnTo>
                <a:lnTo>
                  <a:pt x="214" y="6238"/>
                </a:lnTo>
                <a:lnTo>
                  <a:pt x="199" y="6352"/>
                </a:lnTo>
                <a:lnTo>
                  <a:pt x="185" y="6467"/>
                </a:lnTo>
                <a:lnTo>
                  <a:pt x="173" y="6581"/>
                </a:lnTo>
                <a:lnTo>
                  <a:pt x="160" y="6697"/>
                </a:lnTo>
                <a:lnTo>
                  <a:pt x="148" y="6811"/>
                </a:lnTo>
                <a:lnTo>
                  <a:pt x="137" y="6927"/>
                </a:lnTo>
                <a:lnTo>
                  <a:pt x="127" y="7042"/>
                </a:lnTo>
                <a:lnTo>
                  <a:pt x="119" y="7158"/>
                </a:lnTo>
                <a:lnTo>
                  <a:pt x="105" y="7319"/>
                </a:lnTo>
                <a:lnTo>
                  <a:pt x="92" y="7481"/>
                </a:lnTo>
                <a:lnTo>
                  <a:pt x="79" y="7643"/>
                </a:lnTo>
                <a:lnTo>
                  <a:pt x="65" y="7805"/>
                </a:lnTo>
                <a:lnTo>
                  <a:pt x="54" y="7967"/>
                </a:lnTo>
                <a:lnTo>
                  <a:pt x="42" y="8130"/>
                </a:lnTo>
                <a:lnTo>
                  <a:pt x="31" y="8293"/>
                </a:lnTo>
                <a:lnTo>
                  <a:pt x="22" y="8456"/>
                </a:lnTo>
                <a:lnTo>
                  <a:pt x="14" y="8619"/>
                </a:lnTo>
                <a:lnTo>
                  <a:pt x="8" y="8782"/>
                </a:lnTo>
                <a:lnTo>
                  <a:pt x="3" y="8946"/>
                </a:lnTo>
                <a:lnTo>
                  <a:pt x="0" y="9109"/>
                </a:lnTo>
                <a:lnTo>
                  <a:pt x="0" y="9190"/>
                </a:lnTo>
                <a:lnTo>
                  <a:pt x="0" y="9273"/>
                </a:lnTo>
                <a:lnTo>
                  <a:pt x="1" y="9354"/>
                </a:lnTo>
                <a:lnTo>
                  <a:pt x="2" y="9437"/>
                </a:lnTo>
                <a:lnTo>
                  <a:pt x="3" y="9518"/>
                </a:lnTo>
                <a:lnTo>
                  <a:pt x="7" y="9599"/>
                </a:lnTo>
                <a:lnTo>
                  <a:pt x="10" y="9681"/>
                </a:lnTo>
                <a:lnTo>
                  <a:pt x="14" y="9763"/>
                </a:lnTo>
                <a:lnTo>
                  <a:pt x="21" y="9885"/>
                </a:lnTo>
                <a:lnTo>
                  <a:pt x="27" y="10006"/>
                </a:lnTo>
                <a:lnTo>
                  <a:pt x="34" y="10128"/>
                </a:lnTo>
                <a:lnTo>
                  <a:pt x="41" y="10249"/>
                </a:lnTo>
                <a:lnTo>
                  <a:pt x="47" y="10369"/>
                </a:lnTo>
                <a:lnTo>
                  <a:pt x="54" y="10490"/>
                </a:lnTo>
                <a:lnTo>
                  <a:pt x="61" y="10611"/>
                </a:lnTo>
                <a:lnTo>
                  <a:pt x="68" y="10731"/>
                </a:lnTo>
                <a:lnTo>
                  <a:pt x="74" y="10851"/>
                </a:lnTo>
                <a:lnTo>
                  <a:pt x="82" y="10971"/>
                </a:lnTo>
                <a:lnTo>
                  <a:pt x="90" y="11091"/>
                </a:lnTo>
                <a:lnTo>
                  <a:pt x="98" y="11213"/>
                </a:lnTo>
                <a:lnTo>
                  <a:pt x="108" y="11333"/>
                </a:lnTo>
                <a:lnTo>
                  <a:pt x="117" y="11454"/>
                </a:lnTo>
                <a:lnTo>
                  <a:pt x="127" y="11575"/>
                </a:lnTo>
                <a:lnTo>
                  <a:pt x="138" y="11697"/>
                </a:lnTo>
                <a:lnTo>
                  <a:pt x="149" y="11811"/>
                </a:lnTo>
                <a:lnTo>
                  <a:pt x="160" y="11926"/>
                </a:lnTo>
                <a:lnTo>
                  <a:pt x="172" y="12040"/>
                </a:lnTo>
                <a:lnTo>
                  <a:pt x="184" y="12154"/>
                </a:lnTo>
                <a:lnTo>
                  <a:pt x="197" y="12269"/>
                </a:lnTo>
                <a:lnTo>
                  <a:pt x="209" y="12383"/>
                </a:lnTo>
                <a:lnTo>
                  <a:pt x="223" y="12498"/>
                </a:lnTo>
                <a:lnTo>
                  <a:pt x="237" y="12611"/>
                </a:lnTo>
                <a:lnTo>
                  <a:pt x="252" y="12725"/>
                </a:lnTo>
                <a:lnTo>
                  <a:pt x="267" y="12839"/>
                </a:lnTo>
                <a:lnTo>
                  <a:pt x="281" y="12953"/>
                </a:lnTo>
                <a:lnTo>
                  <a:pt x="298" y="13066"/>
                </a:lnTo>
                <a:lnTo>
                  <a:pt x="314" y="13180"/>
                </a:lnTo>
                <a:lnTo>
                  <a:pt x="331" y="13293"/>
                </a:lnTo>
                <a:lnTo>
                  <a:pt x="349" y="13406"/>
                </a:lnTo>
                <a:lnTo>
                  <a:pt x="366" y="13519"/>
                </a:lnTo>
                <a:lnTo>
                  <a:pt x="398" y="13707"/>
                </a:lnTo>
                <a:lnTo>
                  <a:pt x="433" y="13905"/>
                </a:lnTo>
                <a:lnTo>
                  <a:pt x="470" y="14110"/>
                </a:lnTo>
                <a:lnTo>
                  <a:pt x="511" y="14322"/>
                </a:lnTo>
                <a:lnTo>
                  <a:pt x="555" y="14538"/>
                </a:lnTo>
                <a:lnTo>
                  <a:pt x="602" y="14757"/>
                </a:lnTo>
                <a:lnTo>
                  <a:pt x="650" y="14979"/>
                </a:lnTo>
                <a:lnTo>
                  <a:pt x="701" y="15200"/>
                </a:lnTo>
                <a:lnTo>
                  <a:pt x="729" y="15311"/>
                </a:lnTo>
                <a:lnTo>
                  <a:pt x="755" y="15420"/>
                </a:lnTo>
                <a:lnTo>
                  <a:pt x="784" y="15530"/>
                </a:lnTo>
                <a:lnTo>
                  <a:pt x="811" y="15639"/>
                </a:lnTo>
                <a:lnTo>
                  <a:pt x="840" y="15747"/>
                </a:lnTo>
                <a:lnTo>
                  <a:pt x="870" y="15854"/>
                </a:lnTo>
                <a:lnTo>
                  <a:pt x="899" y="15959"/>
                </a:lnTo>
                <a:lnTo>
                  <a:pt x="929" y="16064"/>
                </a:lnTo>
                <a:lnTo>
                  <a:pt x="960" y="16165"/>
                </a:lnTo>
                <a:lnTo>
                  <a:pt x="991" y="16266"/>
                </a:lnTo>
                <a:lnTo>
                  <a:pt x="1022" y="16365"/>
                </a:lnTo>
                <a:lnTo>
                  <a:pt x="1054" y="16461"/>
                </a:lnTo>
                <a:lnTo>
                  <a:pt x="1086" y="16556"/>
                </a:lnTo>
                <a:lnTo>
                  <a:pt x="1119" y="16646"/>
                </a:lnTo>
                <a:lnTo>
                  <a:pt x="1152" y="16735"/>
                </a:lnTo>
                <a:lnTo>
                  <a:pt x="1185" y="16821"/>
                </a:lnTo>
                <a:lnTo>
                  <a:pt x="1225" y="16920"/>
                </a:lnTo>
                <a:lnTo>
                  <a:pt x="1267" y="17017"/>
                </a:lnTo>
                <a:lnTo>
                  <a:pt x="1288" y="17064"/>
                </a:lnTo>
                <a:lnTo>
                  <a:pt x="1310" y="17111"/>
                </a:lnTo>
                <a:lnTo>
                  <a:pt x="1332" y="17156"/>
                </a:lnTo>
                <a:lnTo>
                  <a:pt x="1354" y="17202"/>
                </a:lnTo>
                <a:lnTo>
                  <a:pt x="1377" y="17247"/>
                </a:lnTo>
                <a:lnTo>
                  <a:pt x="1399" y="17290"/>
                </a:lnTo>
                <a:lnTo>
                  <a:pt x="1423" y="17334"/>
                </a:lnTo>
                <a:lnTo>
                  <a:pt x="1447" y="17376"/>
                </a:lnTo>
                <a:lnTo>
                  <a:pt x="1471" y="17417"/>
                </a:lnTo>
                <a:lnTo>
                  <a:pt x="1496" y="17459"/>
                </a:lnTo>
                <a:lnTo>
                  <a:pt x="1521" y="17499"/>
                </a:lnTo>
                <a:lnTo>
                  <a:pt x="1546" y="17538"/>
                </a:lnTo>
                <a:lnTo>
                  <a:pt x="1572" y="17576"/>
                </a:lnTo>
                <a:lnTo>
                  <a:pt x="1598" y="17614"/>
                </a:lnTo>
                <a:lnTo>
                  <a:pt x="1625" y="17651"/>
                </a:lnTo>
                <a:lnTo>
                  <a:pt x="1652" y="17687"/>
                </a:lnTo>
                <a:lnTo>
                  <a:pt x="1680" y="17722"/>
                </a:lnTo>
                <a:lnTo>
                  <a:pt x="1707" y="17756"/>
                </a:lnTo>
                <a:lnTo>
                  <a:pt x="1736" y="17789"/>
                </a:lnTo>
                <a:lnTo>
                  <a:pt x="1764" y="17822"/>
                </a:lnTo>
                <a:lnTo>
                  <a:pt x="1794" y="17853"/>
                </a:lnTo>
                <a:lnTo>
                  <a:pt x="1824" y="17884"/>
                </a:lnTo>
                <a:lnTo>
                  <a:pt x="1854" y="17914"/>
                </a:lnTo>
                <a:lnTo>
                  <a:pt x="1885" y="17943"/>
                </a:lnTo>
                <a:lnTo>
                  <a:pt x="1917" y="17970"/>
                </a:lnTo>
                <a:lnTo>
                  <a:pt x="1947" y="17998"/>
                </a:lnTo>
                <a:lnTo>
                  <a:pt x="1980" y="18023"/>
                </a:lnTo>
                <a:lnTo>
                  <a:pt x="2013" y="18048"/>
                </a:lnTo>
                <a:lnTo>
                  <a:pt x="2052" y="18075"/>
                </a:lnTo>
                <a:lnTo>
                  <a:pt x="2091" y="18102"/>
                </a:lnTo>
                <a:lnTo>
                  <a:pt x="2132" y="18127"/>
                </a:lnTo>
                <a:lnTo>
                  <a:pt x="2173" y="18151"/>
                </a:lnTo>
                <a:lnTo>
                  <a:pt x="2215" y="18174"/>
                </a:lnTo>
                <a:lnTo>
                  <a:pt x="2259" y="18194"/>
                </a:lnTo>
                <a:lnTo>
                  <a:pt x="2303" y="18214"/>
                </a:lnTo>
                <a:lnTo>
                  <a:pt x="2349" y="18232"/>
                </a:lnTo>
                <a:lnTo>
                  <a:pt x="2397" y="18249"/>
                </a:lnTo>
                <a:lnTo>
                  <a:pt x="2446" y="18264"/>
                </a:lnTo>
                <a:lnTo>
                  <a:pt x="2497" y="18277"/>
                </a:lnTo>
                <a:lnTo>
                  <a:pt x="2549" y="18287"/>
                </a:lnTo>
                <a:lnTo>
                  <a:pt x="2576" y="18292"/>
                </a:lnTo>
                <a:lnTo>
                  <a:pt x="2603" y="18296"/>
                </a:lnTo>
                <a:lnTo>
                  <a:pt x="2631" y="18300"/>
                </a:lnTo>
                <a:lnTo>
                  <a:pt x="2658" y="18303"/>
                </a:lnTo>
                <a:lnTo>
                  <a:pt x="2687" y="18305"/>
                </a:lnTo>
                <a:lnTo>
                  <a:pt x="2716" y="18308"/>
                </a:lnTo>
                <a:lnTo>
                  <a:pt x="2745" y="18309"/>
                </a:lnTo>
                <a:lnTo>
                  <a:pt x="2776" y="18309"/>
                </a:lnTo>
                <a:lnTo>
                  <a:pt x="2835" y="18310"/>
                </a:lnTo>
                <a:lnTo>
                  <a:pt x="2896" y="18310"/>
                </a:lnTo>
                <a:lnTo>
                  <a:pt x="2957" y="18309"/>
                </a:lnTo>
                <a:lnTo>
                  <a:pt x="3017" y="18308"/>
                </a:lnTo>
                <a:lnTo>
                  <a:pt x="3079" y="18305"/>
                </a:lnTo>
                <a:lnTo>
                  <a:pt x="3140" y="18303"/>
                </a:lnTo>
                <a:lnTo>
                  <a:pt x="3200" y="18300"/>
                </a:lnTo>
                <a:lnTo>
                  <a:pt x="3262" y="18296"/>
                </a:lnTo>
                <a:lnTo>
                  <a:pt x="3323" y="18292"/>
                </a:lnTo>
                <a:lnTo>
                  <a:pt x="3384" y="18287"/>
                </a:lnTo>
                <a:lnTo>
                  <a:pt x="3444" y="18283"/>
                </a:lnTo>
                <a:lnTo>
                  <a:pt x="3505" y="18277"/>
                </a:lnTo>
                <a:lnTo>
                  <a:pt x="3565" y="18271"/>
                </a:lnTo>
                <a:lnTo>
                  <a:pt x="3625" y="18264"/>
                </a:lnTo>
                <a:lnTo>
                  <a:pt x="3686" y="18257"/>
                </a:lnTo>
                <a:lnTo>
                  <a:pt x="3745" y="18250"/>
                </a:lnTo>
                <a:lnTo>
                  <a:pt x="3829" y="18240"/>
                </a:lnTo>
                <a:lnTo>
                  <a:pt x="3912" y="18230"/>
                </a:lnTo>
                <a:lnTo>
                  <a:pt x="3995" y="18218"/>
                </a:lnTo>
                <a:lnTo>
                  <a:pt x="4076" y="18206"/>
                </a:lnTo>
                <a:lnTo>
                  <a:pt x="4157" y="18192"/>
                </a:lnTo>
                <a:lnTo>
                  <a:pt x="4236" y="18178"/>
                </a:lnTo>
                <a:lnTo>
                  <a:pt x="4316" y="18165"/>
                </a:lnTo>
                <a:lnTo>
                  <a:pt x="4395" y="18150"/>
                </a:lnTo>
                <a:lnTo>
                  <a:pt x="4473" y="18134"/>
                </a:lnTo>
                <a:lnTo>
                  <a:pt x="4549" y="18118"/>
                </a:lnTo>
                <a:lnTo>
                  <a:pt x="4627" y="18101"/>
                </a:lnTo>
                <a:lnTo>
                  <a:pt x="4704" y="18083"/>
                </a:lnTo>
                <a:lnTo>
                  <a:pt x="4779" y="18066"/>
                </a:lnTo>
                <a:lnTo>
                  <a:pt x="4855" y="18048"/>
                </a:lnTo>
                <a:lnTo>
                  <a:pt x="4931" y="18028"/>
                </a:lnTo>
                <a:lnTo>
                  <a:pt x="5006" y="18009"/>
                </a:lnTo>
                <a:lnTo>
                  <a:pt x="5156" y="17969"/>
                </a:lnTo>
                <a:lnTo>
                  <a:pt x="5305" y="17927"/>
                </a:lnTo>
                <a:lnTo>
                  <a:pt x="5455" y="17882"/>
                </a:lnTo>
                <a:lnTo>
                  <a:pt x="5603" y="17836"/>
                </a:lnTo>
                <a:lnTo>
                  <a:pt x="5753" y="17789"/>
                </a:lnTo>
                <a:lnTo>
                  <a:pt x="5904" y="17741"/>
                </a:lnTo>
                <a:lnTo>
                  <a:pt x="6056" y="17691"/>
                </a:lnTo>
                <a:lnTo>
                  <a:pt x="6211" y="17639"/>
                </a:lnTo>
                <a:lnTo>
                  <a:pt x="6273" y="17619"/>
                </a:lnTo>
                <a:lnTo>
                  <a:pt x="6368" y="17586"/>
                </a:lnTo>
                <a:lnTo>
                  <a:pt x="6483" y="17544"/>
                </a:lnTo>
                <a:lnTo>
                  <a:pt x="6608" y="17501"/>
                </a:lnTo>
                <a:lnTo>
                  <a:pt x="6729" y="17456"/>
                </a:lnTo>
                <a:lnTo>
                  <a:pt x="6837" y="17415"/>
                </a:lnTo>
                <a:lnTo>
                  <a:pt x="6881" y="17398"/>
                </a:lnTo>
                <a:lnTo>
                  <a:pt x="6917" y="17382"/>
                </a:lnTo>
                <a:lnTo>
                  <a:pt x="6943" y="17369"/>
                </a:lnTo>
                <a:lnTo>
                  <a:pt x="6959" y="17361"/>
                </a:lnTo>
                <a:lnTo>
                  <a:pt x="6994" y="17351"/>
                </a:lnTo>
                <a:lnTo>
                  <a:pt x="7046" y="17333"/>
                </a:lnTo>
                <a:lnTo>
                  <a:pt x="7116" y="17308"/>
                </a:lnTo>
                <a:lnTo>
                  <a:pt x="7200" y="17277"/>
                </a:lnTo>
                <a:lnTo>
                  <a:pt x="7294" y="17240"/>
                </a:lnTo>
                <a:lnTo>
                  <a:pt x="7397" y="17200"/>
                </a:lnTo>
                <a:lnTo>
                  <a:pt x="7507" y="17156"/>
                </a:lnTo>
                <a:lnTo>
                  <a:pt x="7621" y="17112"/>
                </a:lnTo>
                <a:lnTo>
                  <a:pt x="7734" y="17066"/>
                </a:lnTo>
                <a:lnTo>
                  <a:pt x="7846" y="17021"/>
                </a:lnTo>
                <a:lnTo>
                  <a:pt x="7955" y="16977"/>
                </a:lnTo>
                <a:lnTo>
                  <a:pt x="8057" y="16937"/>
                </a:lnTo>
                <a:lnTo>
                  <a:pt x="8148" y="16899"/>
                </a:lnTo>
                <a:lnTo>
                  <a:pt x="8228" y="16867"/>
                </a:lnTo>
                <a:lnTo>
                  <a:pt x="8295" y="16841"/>
                </a:lnTo>
                <a:lnTo>
                  <a:pt x="8344" y="16821"/>
                </a:lnTo>
                <a:lnTo>
                  <a:pt x="8396" y="16799"/>
                </a:lnTo>
                <a:lnTo>
                  <a:pt x="8454" y="16778"/>
                </a:lnTo>
                <a:lnTo>
                  <a:pt x="8513" y="16755"/>
                </a:lnTo>
                <a:lnTo>
                  <a:pt x="8574" y="16731"/>
                </a:lnTo>
                <a:lnTo>
                  <a:pt x="8633" y="16707"/>
                </a:lnTo>
                <a:lnTo>
                  <a:pt x="8690" y="16682"/>
                </a:lnTo>
                <a:lnTo>
                  <a:pt x="8744" y="16658"/>
                </a:lnTo>
                <a:lnTo>
                  <a:pt x="8792" y="16633"/>
                </a:lnTo>
                <a:lnTo>
                  <a:pt x="8829" y="16621"/>
                </a:lnTo>
                <a:lnTo>
                  <a:pt x="8872" y="16605"/>
                </a:lnTo>
                <a:lnTo>
                  <a:pt x="8918" y="16587"/>
                </a:lnTo>
                <a:lnTo>
                  <a:pt x="8965" y="16565"/>
                </a:lnTo>
                <a:lnTo>
                  <a:pt x="9013" y="16543"/>
                </a:lnTo>
                <a:lnTo>
                  <a:pt x="9059" y="16522"/>
                </a:lnTo>
                <a:lnTo>
                  <a:pt x="9100" y="16502"/>
                </a:lnTo>
                <a:lnTo>
                  <a:pt x="9137" y="16485"/>
                </a:lnTo>
                <a:lnTo>
                  <a:pt x="9178" y="16465"/>
                </a:lnTo>
                <a:lnTo>
                  <a:pt x="9220" y="16447"/>
                </a:lnTo>
                <a:lnTo>
                  <a:pt x="9263" y="16429"/>
                </a:lnTo>
                <a:lnTo>
                  <a:pt x="9304" y="16409"/>
                </a:lnTo>
                <a:lnTo>
                  <a:pt x="9346" y="16391"/>
                </a:lnTo>
                <a:lnTo>
                  <a:pt x="9388" y="16371"/>
                </a:lnTo>
                <a:lnTo>
                  <a:pt x="9430" y="16352"/>
                </a:lnTo>
                <a:lnTo>
                  <a:pt x="9471" y="16331"/>
                </a:lnTo>
                <a:lnTo>
                  <a:pt x="9550" y="16292"/>
                </a:lnTo>
                <a:lnTo>
                  <a:pt x="9633" y="16254"/>
                </a:lnTo>
                <a:lnTo>
                  <a:pt x="9720" y="16214"/>
                </a:lnTo>
                <a:lnTo>
                  <a:pt x="9807" y="16173"/>
                </a:lnTo>
                <a:lnTo>
                  <a:pt x="9894" y="16132"/>
                </a:lnTo>
                <a:lnTo>
                  <a:pt x="9978" y="16091"/>
                </a:lnTo>
                <a:lnTo>
                  <a:pt x="10018" y="16069"/>
                </a:lnTo>
                <a:lnTo>
                  <a:pt x="10057" y="16048"/>
                </a:lnTo>
                <a:lnTo>
                  <a:pt x="10093" y="16026"/>
                </a:lnTo>
                <a:lnTo>
                  <a:pt x="10129" y="16004"/>
                </a:lnTo>
                <a:lnTo>
                  <a:pt x="10153" y="15994"/>
                </a:lnTo>
                <a:lnTo>
                  <a:pt x="10184" y="15979"/>
                </a:lnTo>
                <a:lnTo>
                  <a:pt x="10220" y="15962"/>
                </a:lnTo>
                <a:lnTo>
                  <a:pt x="10263" y="15939"/>
                </a:lnTo>
                <a:lnTo>
                  <a:pt x="10363" y="15886"/>
                </a:lnTo>
                <a:lnTo>
                  <a:pt x="10482" y="15821"/>
                </a:lnTo>
                <a:lnTo>
                  <a:pt x="10614" y="15748"/>
                </a:lnTo>
                <a:lnTo>
                  <a:pt x="10756" y="15669"/>
                </a:lnTo>
                <a:lnTo>
                  <a:pt x="10903" y="15584"/>
                </a:lnTo>
                <a:lnTo>
                  <a:pt x="11053" y="15498"/>
                </a:lnTo>
                <a:lnTo>
                  <a:pt x="11202" y="15411"/>
                </a:lnTo>
                <a:lnTo>
                  <a:pt x="11344" y="15328"/>
                </a:lnTo>
                <a:lnTo>
                  <a:pt x="11477" y="15249"/>
                </a:lnTo>
                <a:lnTo>
                  <a:pt x="11597" y="15176"/>
                </a:lnTo>
                <a:lnTo>
                  <a:pt x="11700" y="15111"/>
                </a:lnTo>
                <a:lnTo>
                  <a:pt x="11781" y="15060"/>
                </a:lnTo>
                <a:lnTo>
                  <a:pt x="11813" y="15038"/>
                </a:lnTo>
                <a:lnTo>
                  <a:pt x="11838" y="15021"/>
                </a:lnTo>
                <a:lnTo>
                  <a:pt x="11857" y="15007"/>
                </a:lnTo>
                <a:lnTo>
                  <a:pt x="11867" y="14997"/>
                </a:lnTo>
                <a:lnTo>
                  <a:pt x="11879" y="14991"/>
                </a:lnTo>
                <a:lnTo>
                  <a:pt x="11898" y="14982"/>
                </a:lnTo>
                <a:lnTo>
                  <a:pt x="11919" y="14970"/>
                </a:lnTo>
                <a:lnTo>
                  <a:pt x="11947" y="14954"/>
                </a:lnTo>
                <a:lnTo>
                  <a:pt x="12012" y="14913"/>
                </a:lnTo>
                <a:lnTo>
                  <a:pt x="12090" y="14864"/>
                </a:lnTo>
                <a:lnTo>
                  <a:pt x="12179" y="14806"/>
                </a:lnTo>
                <a:lnTo>
                  <a:pt x="12276" y="14741"/>
                </a:lnTo>
                <a:lnTo>
                  <a:pt x="12379" y="14672"/>
                </a:lnTo>
                <a:lnTo>
                  <a:pt x="12485" y="14600"/>
                </a:lnTo>
                <a:lnTo>
                  <a:pt x="12590" y="14528"/>
                </a:lnTo>
                <a:lnTo>
                  <a:pt x="12694" y="14457"/>
                </a:lnTo>
                <a:lnTo>
                  <a:pt x="12791" y="14388"/>
                </a:lnTo>
                <a:lnTo>
                  <a:pt x="12883" y="14324"/>
                </a:lnTo>
                <a:lnTo>
                  <a:pt x="12963" y="14267"/>
                </a:lnTo>
                <a:lnTo>
                  <a:pt x="13031" y="14218"/>
                </a:lnTo>
                <a:lnTo>
                  <a:pt x="13083" y="14179"/>
                </a:lnTo>
                <a:lnTo>
                  <a:pt x="13116" y="14152"/>
                </a:lnTo>
                <a:lnTo>
                  <a:pt x="13131" y="14143"/>
                </a:lnTo>
                <a:lnTo>
                  <a:pt x="13152" y="14131"/>
                </a:lnTo>
                <a:lnTo>
                  <a:pt x="13179" y="14112"/>
                </a:lnTo>
                <a:lnTo>
                  <a:pt x="13212" y="14088"/>
                </a:lnTo>
                <a:lnTo>
                  <a:pt x="13294" y="14030"/>
                </a:lnTo>
                <a:lnTo>
                  <a:pt x="13392" y="13958"/>
                </a:lnTo>
                <a:lnTo>
                  <a:pt x="13505" y="13873"/>
                </a:lnTo>
                <a:lnTo>
                  <a:pt x="13628" y="13779"/>
                </a:lnTo>
                <a:lnTo>
                  <a:pt x="13758" y="13680"/>
                </a:lnTo>
                <a:lnTo>
                  <a:pt x="13891" y="13578"/>
                </a:lnTo>
                <a:lnTo>
                  <a:pt x="14024" y="13475"/>
                </a:lnTo>
                <a:lnTo>
                  <a:pt x="14153" y="13374"/>
                </a:lnTo>
                <a:lnTo>
                  <a:pt x="14274" y="13278"/>
                </a:lnTo>
                <a:lnTo>
                  <a:pt x="14385" y="13190"/>
                </a:lnTo>
                <a:lnTo>
                  <a:pt x="14481" y="13112"/>
                </a:lnTo>
                <a:lnTo>
                  <a:pt x="14559" y="13048"/>
                </a:lnTo>
                <a:lnTo>
                  <a:pt x="14590" y="13022"/>
                </a:lnTo>
                <a:lnTo>
                  <a:pt x="14615" y="13000"/>
                </a:lnTo>
                <a:lnTo>
                  <a:pt x="14634" y="12982"/>
                </a:lnTo>
                <a:lnTo>
                  <a:pt x="14645" y="12970"/>
                </a:lnTo>
                <a:lnTo>
                  <a:pt x="14658" y="12963"/>
                </a:lnTo>
                <a:lnTo>
                  <a:pt x="14673" y="12954"/>
                </a:lnTo>
                <a:lnTo>
                  <a:pt x="14690" y="12942"/>
                </a:lnTo>
                <a:lnTo>
                  <a:pt x="14708" y="12928"/>
                </a:lnTo>
                <a:lnTo>
                  <a:pt x="14751" y="12895"/>
                </a:lnTo>
                <a:lnTo>
                  <a:pt x="14802" y="12854"/>
                </a:lnTo>
                <a:lnTo>
                  <a:pt x="14857" y="12807"/>
                </a:lnTo>
                <a:lnTo>
                  <a:pt x="14917" y="12756"/>
                </a:lnTo>
                <a:lnTo>
                  <a:pt x="14979" y="12701"/>
                </a:lnTo>
                <a:lnTo>
                  <a:pt x="15044" y="12645"/>
                </a:lnTo>
                <a:lnTo>
                  <a:pt x="15110" y="12587"/>
                </a:lnTo>
                <a:lnTo>
                  <a:pt x="15175" y="12530"/>
                </a:lnTo>
                <a:lnTo>
                  <a:pt x="15238" y="12475"/>
                </a:lnTo>
                <a:lnTo>
                  <a:pt x="15298" y="12421"/>
                </a:lnTo>
                <a:lnTo>
                  <a:pt x="15354" y="12372"/>
                </a:lnTo>
                <a:lnTo>
                  <a:pt x="15405" y="12328"/>
                </a:lnTo>
                <a:lnTo>
                  <a:pt x="15451" y="12291"/>
                </a:lnTo>
                <a:lnTo>
                  <a:pt x="15487" y="12261"/>
                </a:lnTo>
                <a:lnTo>
                  <a:pt x="15508" y="12245"/>
                </a:lnTo>
                <a:lnTo>
                  <a:pt x="15520" y="12233"/>
                </a:lnTo>
                <a:lnTo>
                  <a:pt x="15534" y="12220"/>
                </a:lnTo>
                <a:lnTo>
                  <a:pt x="15555" y="12200"/>
                </a:lnTo>
                <a:lnTo>
                  <a:pt x="15765" y="12013"/>
                </a:lnTo>
                <a:lnTo>
                  <a:pt x="15798" y="11979"/>
                </a:lnTo>
                <a:lnTo>
                  <a:pt x="15830" y="11947"/>
                </a:lnTo>
                <a:lnTo>
                  <a:pt x="15863" y="11915"/>
                </a:lnTo>
                <a:lnTo>
                  <a:pt x="15895" y="11884"/>
                </a:lnTo>
                <a:lnTo>
                  <a:pt x="15927" y="11853"/>
                </a:lnTo>
                <a:lnTo>
                  <a:pt x="15959" y="11823"/>
                </a:lnTo>
                <a:lnTo>
                  <a:pt x="15992" y="11790"/>
                </a:lnTo>
                <a:lnTo>
                  <a:pt x="16025" y="11758"/>
                </a:lnTo>
                <a:lnTo>
                  <a:pt x="16052" y="11733"/>
                </a:lnTo>
                <a:lnTo>
                  <a:pt x="16089" y="11696"/>
                </a:lnTo>
                <a:lnTo>
                  <a:pt x="16136" y="11649"/>
                </a:lnTo>
                <a:lnTo>
                  <a:pt x="16190" y="11595"/>
                </a:lnTo>
                <a:lnTo>
                  <a:pt x="16248" y="11535"/>
                </a:lnTo>
                <a:lnTo>
                  <a:pt x="16311" y="11470"/>
                </a:lnTo>
                <a:lnTo>
                  <a:pt x="16377" y="11403"/>
                </a:lnTo>
                <a:lnTo>
                  <a:pt x="16443" y="11335"/>
                </a:lnTo>
                <a:lnTo>
                  <a:pt x="16508" y="11268"/>
                </a:lnTo>
                <a:lnTo>
                  <a:pt x="16571" y="11202"/>
                </a:lnTo>
                <a:lnTo>
                  <a:pt x="16629" y="11140"/>
                </a:lnTo>
                <a:lnTo>
                  <a:pt x="16681" y="11084"/>
                </a:lnTo>
                <a:lnTo>
                  <a:pt x="16726" y="11036"/>
                </a:lnTo>
                <a:lnTo>
                  <a:pt x="16761" y="10997"/>
                </a:lnTo>
                <a:lnTo>
                  <a:pt x="16786" y="10969"/>
                </a:lnTo>
                <a:lnTo>
                  <a:pt x="16797" y="10953"/>
                </a:lnTo>
                <a:lnTo>
                  <a:pt x="16818" y="10935"/>
                </a:lnTo>
                <a:lnTo>
                  <a:pt x="16837" y="10915"/>
                </a:lnTo>
                <a:lnTo>
                  <a:pt x="16856" y="10896"/>
                </a:lnTo>
                <a:lnTo>
                  <a:pt x="16874" y="10875"/>
                </a:lnTo>
                <a:lnTo>
                  <a:pt x="16908" y="10833"/>
                </a:lnTo>
                <a:lnTo>
                  <a:pt x="16943" y="10789"/>
                </a:lnTo>
                <a:lnTo>
                  <a:pt x="17006" y="10707"/>
                </a:lnTo>
                <a:lnTo>
                  <a:pt x="17067" y="10626"/>
                </a:lnTo>
                <a:lnTo>
                  <a:pt x="17128" y="10543"/>
                </a:lnTo>
                <a:lnTo>
                  <a:pt x="17185" y="10462"/>
                </a:lnTo>
                <a:lnTo>
                  <a:pt x="17214" y="10421"/>
                </a:lnTo>
                <a:lnTo>
                  <a:pt x="17241" y="10379"/>
                </a:lnTo>
                <a:lnTo>
                  <a:pt x="17269" y="10337"/>
                </a:lnTo>
                <a:lnTo>
                  <a:pt x="17295" y="10296"/>
                </a:lnTo>
                <a:lnTo>
                  <a:pt x="17321" y="10254"/>
                </a:lnTo>
                <a:lnTo>
                  <a:pt x="17347" y="10211"/>
                </a:lnTo>
                <a:lnTo>
                  <a:pt x="17372" y="10169"/>
                </a:lnTo>
                <a:lnTo>
                  <a:pt x="17396" y="10125"/>
                </a:lnTo>
                <a:lnTo>
                  <a:pt x="17419" y="10081"/>
                </a:lnTo>
                <a:lnTo>
                  <a:pt x="17442" y="10037"/>
                </a:lnTo>
                <a:lnTo>
                  <a:pt x="17463" y="9992"/>
                </a:lnTo>
                <a:lnTo>
                  <a:pt x="17485" y="9946"/>
                </a:lnTo>
                <a:lnTo>
                  <a:pt x="17505" y="9900"/>
                </a:lnTo>
                <a:lnTo>
                  <a:pt x="17524" y="9853"/>
                </a:lnTo>
                <a:lnTo>
                  <a:pt x="17543" y="9805"/>
                </a:lnTo>
                <a:lnTo>
                  <a:pt x="17561" y="9757"/>
                </a:lnTo>
                <a:lnTo>
                  <a:pt x="17578" y="9708"/>
                </a:lnTo>
                <a:lnTo>
                  <a:pt x="17594" y="9657"/>
                </a:lnTo>
                <a:lnTo>
                  <a:pt x="17609" y="9606"/>
                </a:lnTo>
                <a:lnTo>
                  <a:pt x="17622" y="9553"/>
                </a:lnTo>
                <a:lnTo>
                  <a:pt x="17636" y="9501"/>
                </a:lnTo>
                <a:lnTo>
                  <a:pt x="17648" y="9446"/>
                </a:lnTo>
                <a:lnTo>
                  <a:pt x="17659" y="9391"/>
                </a:lnTo>
                <a:lnTo>
                  <a:pt x="17669" y="9334"/>
                </a:lnTo>
                <a:lnTo>
                  <a:pt x="17673" y="9309"/>
                </a:lnTo>
                <a:lnTo>
                  <a:pt x="17675" y="9283"/>
                </a:lnTo>
                <a:lnTo>
                  <a:pt x="17675" y="9255"/>
                </a:lnTo>
                <a:lnTo>
                  <a:pt x="17674" y="9226"/>
                </a:lnTo>
                <a:lnTo>
                  <a:pt x="17672" y="9196"/>
                </a:lnTo>
                <a:lnTo>
                  <a:pt x="17669" y="9165"/>
                </a:lnTo>
                <a:lnTo>
                  <a:pt x="17665" y="9133"/>
                </a:lnTo>
                <a:lnTo>
                  <a:pt x="17659" y="9101"/>
                </a:lnTo>
                <a:lnTo>
                  <a:pt x="17653" y="9068"/>
                </a:lnTo>
                <a:lnTo>
                  <a:pt x="17645" y="9034"/>
                </a:lnTo>
                <a:lnTo>
                  <a:pt x="17637" y="8999"/>
                </a:lnTo>
                <a:lnTo>
                  <a:pt x="17629" y="8965"/>
                </a:lnTo>
                <a:lnTo>
                  <a:pt x="17609" y="8895"/>
                </a:lnTo>
                <a:lnTo>
                  <a:pt x="17587" y="8825"/>
                </a:lnTo>
                <a:lnTo>
                  <a:pt x="17563" y="8757"/>
                </a:lnTo>
                <a:lnTo>
                  <a:pt x="17539" y="8689"/>
                </a:lnTo>
                <a:lnTo>
                  <a:pt x="17513" y="8624"/>
                </a:lnTo>
                <a:lnTo>
                  <a:pt x="17487" y="8563"/>
                </a:lnTo>
                <a:lnTo>
                  <a:pt x="17462" y="8506"/>
                </a:lnTo>
                <a:lnTo>
                  <a:pt x="17437" y="8455"/>
                </a:lnTo>
                <a:lnTo>
                  <a:pt x="17415" y="8408"/>
                </a:lnTo>
                <a:lnTo>
                  <a:pt x="17394" y="8369"/>
                </a:lnTo>
                <a:lnTo>
                  <a:pt x="17360" y="8310"/>
                </a:lnTo>
                <a:lnTo>
                  <a:pt x="17328" y="8254"/>
                </a:lnTo>
                <a:lnTo>
                  <a:pt x="17297" y="8203"/>
                </a:lnTo>
                <a:lnTo>
                  <a:pt x="17268" y="8155"/>
                </a:lnTo>
                <a:lnTo>
                  <a:pt x="17239" y="8109"/>
                </a:lnTo>
                <a:lnTo>
                  <a:pt x="17210" y="8066"/>
                </a:lnTo>
                <a:lnTo>
                  <a:pt x="17182" y="8023"/>
                </a:lnTo>
                <a:lnTo>
                  <a:pt x="17153" y="7981"/>
                </a:lnTo>
                <a:lnTo>
                  <a:pt x="17123" y="7941"/>
                </a:lnTo>
                <a:lnTo>
                  <a:pt x="17093" y="7900"/>
                </a:lnTo>
                <a:lnTo>
                  <a:pt x="17062" y="7858"/>
                </a:lnTo>
                <a:lnTo>
                  <a:pt x="17029" y="7816"/>
                </a:lnTo>
                <a:lnTo>
                  <a:pt x="16958" y="7727"/>
                </a:lnTo>
                <a:lnTo>
                  <a:pt x="16877" y="7627"/>
                </a:lnTo>
                <a:lnTo>
                  <a:pt x="16843" y="7585"/>
                </a:lnTo>
                <a:lnTo>
                  <a:pt x="16805" y="7540"/>
                </a:lnTo>
                <a:lnTo>
                  <a:pt x="16766" y="7493"/>
                </a:lnTo>
                <a:lnTo>
                  <a:pt x="16725" y="7446"/>
                </a:lnTo>
                <a:lnTo>
                  <a:pt x="16641" y="7350"/>
                </a:lnTo>
                <a:lnTo>
                  <a:pt x="16551" y="7253"/>
                </a:lnTo>
                <a:lnTo>
                  <a:pt x="16462" y="7157"/>
                </a:lnTo>
                <a:lnTo>
                  <a:pt x="16373" y="7065"/>
                </a:lnTo>
                <a:lnTo>
                  <a:pt x="16287" y="6978"/>
                </a:lnTo>
                <a:lnTo>
                  <a:pt x="16207" y="6899"/>
                </a:lnTo>
                <a:lnTo>
                  <a:pt x="16179" y="6872"/>
                </a:lnTo>
                <a:lnTo>
                  <a:pt x="16153" y="6842"/>
                </a:lnTo>
                <a:lnTo>
                  <a:pt x="16127" y="6811"/>
                </a:lnTo>
                <a:lnTo>
                  <a:pt x="16099" y="6779"/>
                </a:lnTo>
                <a:lnTo>
                  <a:pt x="16071" y="6747"/>
                </a:lnTo>
                <a:lnTo>
                  <a:pt x="16042" y="6715"/>
                </a:lnTo>
                <a:lnTo>
                  <a:pt x="16011" y="6683"/>
                </a:lnTo>
                <a:lnTo>
                  <a:pt x="15979" y="6652"/>
                </a:lnTo>
                <a:lnTo>
                  <a:pt x="14313" y="5186"/>
                </a:lnTo>
                <a:lnTo>
                  <a:pt x="14230" y="5121"/>
                </a:lnTo>
                <a:lnTo>
                  <a:pt x="14144" y="5052"/>
                </a:lnTo>
                <a:lnTo>
                  <a:pt x="14058" y="4981"/>
                </a:lnTo>
                <a:lnTo>
                  <a:pt x="13972" y="4911"/>
                </a:lnTo>
                <a:lnTo>
                  <a:pt x="13885" y="4840"/>
                </a:lnTo>
                <a:lnTo>
                  <a:pt x="13797" y="4769"/>
                </a:lnTo>
                <a:lnTo>
                  <a:pt x="13709" y="4700"/>
                </a:lnTo>
                <a:lnTo>
                  <a:pt x="13622" y="4634"/>
                </a:lnTo>
                <a:lnTo>
                  <a:pt x="13528" y="4565"/>
                </a:lnTo>
                <a:lnTo>
                  <a:pt x="13437" y="4496"/>
                </a:lnTo>
                <a:lnTo>
                  <a:pt x="13348" y="4430"/>
                </a:lnTo>
                <a:lnTo>
                  <a:pt x="13259" y="4364"/>
                </a:lnTo>
                <a:lnTo>
                  <a:pt x="13172" y="4299"/>
                </a:lnTo>
                <a:lnTo>
                  <a:pt x="13085" y="4234"/>
                </a:lnTo>
                <a:lnTo>
                  <a:pt x="12999" y="4170"/>
                </a:lnTo>
                <a:lnTo>
                  <a:pt x="12913" y="4107"/>
                </a:lnTo>
                <a:lnTo>
                  <a:pt x="12826" y="4043"/>
                </a:lnTo>
                <a:lnTo>
                  <a:pt x="12738" y="3980"/>
                </a:lnTo>
                <a:lnTo>
                  <a:pt x="12650" y="3916"/>
                </a:lnTo>
                <a:lnTo>
                  <a:pt x="12559" y="3852"/>
                </a:lnTo>
                <a:lnTo>
                  <a:pt x="12468" y="3787"/>
                </a:lnTo>
                <a:lnTo>
                  <a:pt x="12373" y="3722"/>
                </a:lnTo>
                <a:lnTo>
                  <a:pt x="12276" y="3655"/>
                </a:lnTo>
                <a:lnTo>
                  <a:pt x="12177" y="3589"/>
                </a:lnTo>
                <a:lnTo>
                  <a:pt x="12083" y="3525"/>
                </a:lnTo>
                <a:lnTo>
                  <a:pt x="11988" y="3463"/>
                </a:lnTo>
                <a:lnTo>
                  <a:pt x="11893" y="3402"/>
                </a:lnTo>
                <a:lnTo>
                  <a:pt x="11798" y="3340"/>
                </a:lnTo>
                <a:lnTo>
                  <a:pt x="11702" y="3280"/>
                </a:lnTo>
                <a:lnTo>
                  <a:pt x="11606" y="3219"/>
                </a:lnTo>
                <a:lnTo>
                  <a:pt x="11509" y="3158"/>
                </a:lnTo>
                <a:lnTo>
                  <a:pt x="11411" y="3097"/>
                </a:lnTo>
                <a:lnTo>
                  <a:pt x="11318" y="3037"/>
                </a:lnTo>
                <a:lnTo>
                  <a:pt x="11222" y="2979"/>
                </a:lnTo>
                <a:lnTo>
                  <a:pt x="11125" y="2920"/>
                </a:lnTo>
                <a:lnTo>
                  <a:pt x="11028" y="2863"/>
                </a:lnTo>
                <a:lnTo>
                  <a:pt x="10930" y="2806"/>
                </a:lnTo>
                <a:lnTo>
                  <a:pt x="10831" y="2749"/>
                </a:lnTo>
                <a:lnTo>
                  <a:pt x="10732" y="2692"/>
                </a:lnTo>
                <a:lnTo>
                  <a:pt x="10631" y="2635"/>
                </a:lnTo>
                <a:lnTo>
                  <a:pt x="10529" y="2579"/>
                </a:lnTo>
                <a:lnTo>
                  <a:pt x="10427" y="2523"/>
                </a:lnTo>
                <a:lnTo>
                  <a:pt x="10326" y="2468"/>
                </a:lnTo>
                <a:lnTo>
                  <a:pt x="10223" y="2413"/>
                </a:lnTo>
                <a:lnTo>
                  <a:pt x="10120" y="2359"/>
                </a:lnTo>
                <a:lnTo>
                  <a:pt x="10015" y="2305"/>
                </a:lnTo>
                <a:lnTo>
                  <a:pt x="9911" y="2251"/>
                </a:lnTo>
                <a:lnTo>
                  <a:pt x="9807" y="2198"/>
                </a:lnTo>
                <a:lnTo>
                  <a:pt x="9735" y="2162"/>
                </a:lnTo>
                <a:lnTo>
                  <a:pt x="9660" y="2124"/>
                </a:lnTo>
                <a:lnTo>
                  <a:pt x="9583" y="2086"/>
                </a:lnTo>
                <a:lnTo>
                  <a:pt x="9504" y="2047"/>
                </a:lnTo>
                <a:lnTo>
                  <a:pt x="9423" y="2010"/>
                </a:lnTo>
                <a:lnTo>
                  <a:pt x="9340" y="1971"/>
                </a:lnTo>
                <a:lnTo>
                  <a:pt x="9258" y="1932"/>
                </a:lnTo>
                <a:lnTo>
                  <a:pt x="9174" y="1893"/>
                </a:lnTo>
                <a:lnTo>
                  <a:pt x="9091" y="1855"/>
                </a:lnTo>
                <a:lnTo>
                  <a:pt x="9006" y="1816"/>
                </a:lnTo>
                <a:lnTo>
                  <a:pt x="8923" y="1780"/>
                </a:lnTo>
                <a:lnTo>
                  <a:pt x="8840" y="1743"/>
                </a:lnTo>
                <a:lnTo>
                  <a:pt x="8759" y="1707"/>
                </a:lnTo>
                <a:lnTo>
                  <a:pt x="8679" y="1673"/>
                </a:lnTo>
                <a:lnTo>
                  <a:pt x="8600" y="1640"/>
                </a:lnTo>
                <a:lnTo>
                  <a:pt x="8523" y="1608"/>
                </a:lnTo>
                <a:lnTo>
                  <a:pt x="8472" y="1587"/>
                </a:lnTo>
                <a:lnTo>
                  <a:pt x="8417" y="1562"/>
                </a:lnTo>
                <a:lnTo>
                  <a:pt x="8360" y="1537"/>
                </a:lnTo>
                <a:lnTo>
                  <a:pt x="8300" y="1511"/>
                </a:lnTo>
                <a:lnTo>
                  <a:pt x="8242" y="1485"/>
                </a:lnTo>
                <a:lnTo>
                  <a:pt x="8184" y="1461"/>
                </a:lnTo>
                <a:lnTo>
                  <a:pt x="8156" y="1451"/>
                </a:lnTo>
                <a:lnTo>
                  <a:pt x="8129" y="1442"/>
                </a:lnTo>
                <a:lnTo>
                  <a:pt x="8102" y="1433"/>
                </a:lnTo>
                <a:lnTo>
                  <a:pt x="8078" y="1426"/>
                </a:lnTo>
                <a:close/>
              </a:path>
            </a:pathLst>
          </a:custGeom>
          <a:solidFill>
            <a:schemeClr val="accent2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2339286" y="3143138"/>
            <a:ext cx="75600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40000"/>
              </a:lnSpc>
            </a:pP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🌍 </a:t>
            </a:r>
            <a:r>
              <a:rPr kumimoji="1" lang="en-US" altLang="zh-CN" sz="1400" dirty="0" err="1" smtClean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真实世界与挑战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
   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项目基于现实需求，有明确、真实的应用场景，有成果落地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2089183" y="3223843"/>
            <a:ext cx="126854" cy="131412"/>
          </a:xfrm>
          <a:custGeom>
            <a:avLst/>
            <a:gdLst>
              <a:gd name="T0" fmla="*/ 7371 w 17675"/>
              <a:gd name="T1" fmla="*/ 1125 h 18310"/>
              <a:gd name="T2" fmla="*/ 5959 w 17675"/>
              <a:gd name="T3" fmla="*/ 593 h 18310"/>
              <a:gd name="T4" fmla="*/ 4735 w 17675"/>
              <a:gd name="T5" fmla="*/ 240 h 18310"/>
              <a:gd name="T6" fmla="*/ 3627 w 17675"/>
              <a:gd name="T7" fmla="*/ 54 h 18310"/>
              <a:gd name="T8" fmla="*/ 2806 w 17675"/>
              <a:gd name="T9" fmla="*/ 7 h 18310"/>
              <a:gd name="T10" fmla="*/ 2454 w 17675"/>
              <a:gd name="T11" fmla="*/ 85 h 18310"/>
              <a:gd name="T12" fmla="*/ 2132 w 17675"/>
              <a:gd name="T13" fmla="*/ 262 h 18310"/>
              <a:gd name="T14" fmla="*/ 1838 w 17675"/>
              <a:gd name="T15" fmla="*/ 533 h 18310"/>
              <a:gd name="T16" fmla="*/ 1454 w 17675"/>
              <a:gd name="T17" fmla="*/ 1111 h 18310"/>
              <a:gd name="T18" fmla="*/ 1261 w 17675"/>
              <a:gd name="T19" fmla="*/ 1545 h 18310"/>
              <a:gd name="T20" fmla="*/ 1008 w 17675"/>
              <a:gd name="T21" fmla="*/ 2315 h 18310"/>
              <a:gd name="T22" fmla="*/ 836 w 17675"/>
              <a:gd name="T23" fmla="*/ 2906 h 18310"/>
              <a:gd name="T24" fmla="*/ 683 w 17675"/>
              <a:gd name="T25" fmla="*/ 3519 h 18310"/>
              <a:gd name="T26" fmla="*/ 506 w 17675"/>
              <a:gd name="T27" fmla="*/ 4330 h 18310"/>
              <a:gd name="T28" fmla="*/ 356 w 17675"/>
              <a:gd name="T29" fmla="*/ 5177 h 18310"/>
              <a:gd name="T30" fmla="*/ 199 w 17675"/>
              <a:gd name="T31" fmla="*/ 6352 h 18310"/>
              <a:gd name="T32" fmla="*/ 65 w 17675"/>
              <a:gd name="T33" fmla="*/ 7805 h 18310"/>
              <a:gd name="T34" fmla="*/ 1 w 17675"/>
              <a:gd name="T35" fmla="*/ 9354 h 18310"/>
              <a:gd name="T36" fmla="*/ 54 w 17675"/>
              <a:gd name="T37" fmla="*/ 10490 h 18310"/>
              <a:gd name="T38" fmla="*/ 149 w 17675"/>
              <a:gd name="T39" fmla="*/ 11811 h 18310"/>
              <a:gd name="T40" fmla="*/ 298 w 17675"/>
              <a:gd name="T41" fmla="*/ 13066 h 18310"/>
              <a:gd name="T42" fmla="*/ 650 w 17675"/>
              <a:gd name="T43" fmla="*/ 14979 h 18310"/>
              <a:gd name="T44" fmla="*/ 991 w 17675"/>
              <a:gd name="T45" fmla="*/ 16266 h 18310"/>
              <a:gd name="T46" fmla="*/ 1332 w 17675"/>
              <a:gd name="T47" fmla="*/ 17156 h 18310"/>
              <a:gd name="T48" fmla="*/ 1598 w 17675"/>
              <a:gd name="T49" fmla="*/ 17614 h 18310"/>
              <a:gd name="T50" fmla="*/ 1917 w 17675"/>
              <a:gd name="T51" fmla="*/ 17970 h 18310"/>
              <a:gd name="T52" fmla="*/ 2349 w 17675"/>
              <a:gd name="T53" fmla="*/ 18232 h 18310"/>
              <a:gd name="T54" fmla="*/ 2745 w 17675"/>
              <a:gd name="T55" fmla="*/ 18309 h 18310"/>
              <a:gd name="T56" fmla="*/ 3384 w 17675"/>
              <a:gd name="T57" fmla="*/ 18287 h 18310"/>
              <a:gd name="T58" fmla="*/ 4157 w 17675"/>
              <a:gd name="T59" fmla="*/ 18192 h 18310"/>
              <a:gd name="T60" fmla="*/ 5006 w 17675"/>
              <a:gd name="T61" fmla="*/ 18009 h 18310"/>
              <a:gd name="T62" fmla="*/ 6483 w 17675"/>
              <a:gd name="T63" fmla="*/ 17544 h 18310"/>
              <a:gd name="T64" fmla="*/ 7200 w 17675"/>
              <a:gd name="T65" fmla="*/ 17277 h 18310"/>
              <a:gd name="T66" fmla="*/ 8295 w 17675"/>
              <a:gd name="T67" fmla="*/ 16841 h 18310"/>
              <a:gd name="T68" fmla="*/ 8872 w 17675"/>
              <a:gd name="T69" fmla="*/ 16605 h 18310"/>
              <a:gd name="T70" fmla="*/ 9346 w 17675"/>
              <a:gd name="T71" fmla="*/ 16391 h 18310"/>
              <a:gd name="T72" fmla="*/ 10057 w 17675"/>
              <a:gd name="T73" fmla="*/ 16048 h 18310"/>
              <a:gd name="T74" fmla="*/ 10903 w 17675"/>
              <a:gd name="T75" fmla="*/ 15584 h 18310"/>
              <a:gd name="T76" fmla="*/ 11867 w 17675"/>
              <a:gd name="T77" fmla="*/ 14997 h 18310"/>
              <a:gd name="T78" fmla="*/ 12590 w 17675"/>
              <a:gd name="T79" fmla="*/ 14528 h 18310"/>
              <a:gd name="T80" fmla="*/ 13212 w 17675"/>
              <a:gd name="T81" fmla="*/ 14088 h 18310"/>
              <a:gd name="T82" fmla="*/ 14481 w 17675"/>
              <a:gd name="T83" fmla="*/ 13112 h 18310"/>
              <a:gd name="T84" fmla="*/ 14802 w 17675"/>
              <a:gd name="T85" fmla="*/ 12854 h 18310"/>
              <a:gd name="T86" fmla="*/ 15451 w 17675"/>
              <a:gd name="T87" fmla="*/ 12291 h 18310"/>
              <a:gd name="T88" fmla="*/ 15927 w 17675"/>
              <a:gd name="T89" fmla="*/ 11853 h 18310"/>
              <a:gd name="T90" fmla="*/ 16443 w 17675"/>
              <a:gd name="T91" fmla="*/ 11335 h 18310"/>
              <a:gd name="T92" fmla="*/ 16856 w 17675"/>
              <a:gd name="T93" fmla="*/ 10896 h 18310"/>
              <a:gd name="T94" fmla="*/ 17295 w 17675"/>
              <a:gd name="T95" fmla="*/ 10296 h 18310"/>
              <a:gd name="T96" fmla="*/ 17543 w 17675"/>
              <a:gd name="T97" fmla="*/ 9805 h 18310"/>
              <a:gd name="T98" fmla="*/ 17675 w 17675"/>
              <a:gd name="T99" fmla="*/ 9283 h 18310"/>
              <a:gd name="T100" fmla="*/ 17609 w 17675"/>
              <a:gd name="T101" fmla="*/ 8895 h 18310"/>
              <a:gd name="T102" fmla="*/ 17328 w 17675"/>
              <a:gd name="T103" fmla="*/ 8254 h 18310"/>
              <a:gd name="T104" fmla="*/ 16958 w 17675"/>
              <a:gd name="T105" fmla="*/ 7727 h 18310"/>
              <a:gd name="T106" fmla="*/ 16207 w 17675"/>
              <a:gd name="T107" fmla="*/ 6899 h 18310"/>
              <a:gd name="T108" fmla="*/ 14144 w 17675"/>
              <a:gd name="T109" fmla="*/ 5052 h 18310"/>
              <a:gd name="T110" fmla="*/ 13172 w 17675"/>
              <a:gd name="T111" fmla="*/ 4299 h 18310"/>
              <a:gd name="T112" fmla="*/ 12177 w 17675"/>
              <a:gd name="T113" fmla="*/ 3589 h 18310"/>
              <a:gd name="T114" fmla="*/ 11125 w 17675"/>
              <a:gd name="T115" fmla="*/ 2920 h 18310"/>
              <a:gd name="T116" fmla="*/ 10015 w 17675"/>
              <a:gd name="T117" fmla="*/ 2305 h 18310"/>
              <a:gd name="T118" fmla="*/ 9091 w 17675"/>
              <a:gd name="T119" fmla="*/ 1855 h 18310"/>
              <a:gd name="T120" fmla="*/ 8300 w 17675"/>
              <a:gd name="T121" fmla="*/ 1511 h 18310"/>
            </a:gdLst>
            <a:ahLst/>
            <a:cxnLst/>
            <a:rect l="0" t="0" r="r" b="b"/>
            <a:pathLst>
              <a:path w="17675" h="18310">
                <a:moveTo>
                  <a:pt x="8078" y="1426"/>
                </a:moveTo>
                <a:lnTo>
                  <a:pt x="8047" y="1409"/>
                </a:lnTo>
                <a:lnTo>
                  <a:pt x="8014" y="1392"/>
                </a:lnTo>
                <a:lnTo>
                  <a:pt x="7978" y="1376"/>
                </a:lnTo>
                <a:lnTo>
                  <a:pt x="7940" y="1360"/>
                </a:lnTo>
                <a:lnTo>
                  <a:pt x="7901" y="1345"/>
                </a:lnTo>
                <a:lnTo>
                  <a:pt x="7862" y="1330"/>
                </a:lnTo>
                <a:lnTo>
                  <a:pt x="7825" y="1315"/>
                </a:lnTo>
                <a:lnTo>
                  <a:pt x="7791" y="1301"/>
                </a:lnTo>
                <a:lnTo>
                  <a:pt x="7583" y="1213"/>
                </a:lnTo>
                <a:lnTo>
                  <a:pt x="7371" y="1125"/>
                </a:lnTo>
                <a:lnTo>
                  <a:pt x="7158" y="1038"/>
                </a:lnTo>
                <a:lnTo>
                  <a:pt x="6943" y="953"/>
                </a:lnTo>
                <a:lnTo>
                  <a:pt x="6836" y="911"/>
                </a:lnTo>
                <a:lnTo>
                  <a:pt x="6727" y="869"/>
                </a:lnTo>
                <a:lnTo>
                  <a:pt x="6618" y="827"/>
                </a:lnTo>
                <a:lnTo>
                  <a:pt x="6508" y="787"/>
                </a:lnTo>
                <a:lnTo>
                  <a:pt x="6400" y="747"/>
                </a:lnTo>
                <a:lnTo>
                  <a:pt x="6290" y="707"/>
                </a:lnTo>
                <a:lnTo>
                  <a:pt x="6180" y="668"/>
                </a:lnTo>
                <a:lnTo>
                  <a:pt x="6070" y="631"/>
                </a:lnTo>
                <a:lnTo>
                  <a:pt x="5959" y="593"/>
                </a:lnTo>
                <a:lnTo>
                  <a:pt x="5848" y="556"/>
                </a:lnTo>
                <a:lnTo>
                  <a:pt x="5737" y="521"/>
                </a:lnTo>
                <a:lnTo>
                  <a:pt x="5626" y="485"/>
                </a:lnTo>
                <a:lnTo>
                  <a:pt x="5515" y="451"/>
                </a:lnTo>
                <a:lnTo>
                  <a:pt x="5404" y="418"/>
                </a:lnTo>
                <a:lnTo>
                  <a:pt x="5292" y="386"/>
                </a:lnTo>
                <a:lnTo>
                  <a:pt x="5181" y="355"/>
                </a:lnTo>
                <a:lnTo>
                  <a:pt x="5069" y="324"/>
                </a:lnTo>
                <a:lnTo>
                  <a:pt x="4958" y="295"/>
                </a:lnTo>
                <a:lnTo>
                  <a:pt x="4846" y="267"/>
                </a:lnTo>
                <a:lnTo>
                  <a:pt x="4735" y="240"/>
                </a:lnTo>
                <a:lnTo>
                  <a:pt x="4623" y="215"/>
                </a:lnTo>
                <a:lnTo>
                  <a:pt x="4511" y="191"/>
                </a:lnTo>
                <a:lnTo>
                  <a:pt x="4400" y="168"/>
                </a:lnTo>
                <a:lnTo>
                  <a:pt x="4287" y="146"/>
                </a:lnTo>
                <a:lnTo>
                  <a:pt x="4234" y="136"/>
                </a:lnTo>
                <a:lnTo>
                  <a:pt x="4162" y="125"/>
                </a:lnTo>
                <a:lnTo>
                  <a:pt x="4075" y="112"/>
                </a:lnTo>
                <a:lnTo>
                  <a:pt x="3975" y="98"/>
                </a:lnTo>
                <a:lnTo>
                  <a:pt x="3865" y="84"/>
                </a:lnTo>
                <a:lnTo>
                  <a:pt x="3749" y="69"/>
                </a:lnTo>
                <a:lnTo>
                  <a:pt x="3627" y="54"/>
                </a:lnTo>
                <a:lnTo>
                  <a:pt x="3504" y="40"/>
                </a:lnTo>
                <a:lnTo>
                  <a:pt x="3381" y="27"/>
                </a:lnTo>
                <a:lnTo>
                  <a:pt x="3262" y="17"/>
                </a:lnTo>
                <a:lnTo>
                  <a:pt x="3148" y="8"/>
                </a:lnTo>
                <a:lnTo>
                  <a:pt x="3043" y="2"/>
                </a:lnTo>
                <a:lnTo>
                  <a:pt x="2994" y="1"/>
                </a:lnTo>
                <a:lnTo>
                  <a:pt x="2949" y="0"/>
                </a:lnTo>
                <a:lnTo>
                  <a:pt x="2908" y="0"/>
                </a:lnTo>
                <a:lnTo>
                  <a:pt x="2869" y="1"/>
                </a:lnTo>
                <a:lnTo>
                  <a:pt x="2834" y="3"/>
                </a:lnTo>
                <a:lnTo>
                  <a:pt x="2806" y="7"/>
                </a:lnTo>
                <a:lnTo>
                  <a:pt x="2780" y="11"/>
                </a:lnTo>
                <a:lnTo>
                  <a:pt x="2761" y="17"/>
                </a:lnTo>
                <a:lnTo>
                  <a:pt x="2724" y="19"/>
                </a:lnTo>
                <a:lnTo>
                  <a:pt x="2689" y="24"/>
                </a:lnTo>
                <a:lnTo>
                  <a:pt x="2655" y="29"/>
                </a:lnTo>
                <a:lnTo>
                  <a:pt x="2620" y="35"/>
                </a:lnTo>
                <a:lnTo>
                  <a:pt x="2586" y="43"/>
                </a:lnTo>
                <a:lnTo>
                  <a:pt x="2552" y="53"/>
                </a:lnTo>
                <a:lnTo>
                  <a:pt x="2518" y="63"/>
                </a:lnTo>
                <a:lnTo>
                  <a:pt x="2486" y="73"/>
                </a:lnTo>
                <a:lnTo>
                  <a:pt x="2454" y="85"/>
                </a:lnTo>
                <a:lnTo>
                  <a:pt x="2423" y="97"/>
                </a:lnTo>
                <a:lnTo>
                  <a:pt x="2393" y="111"/>
                </a:lnTo>
                <a:lnTo>
                  <a:pt x="2363" y="125"/>
                </a:lnTo>
                <a:lnTo>
                  <a:pt x="2333" y="138"/>
                </a:lnTo>
                <a:lnTo>
                  <a:pt x="2306" y="153"/>
                </a:lnTo>
                <a:lnTo>
                  <a:pt x="2278" y="169"/>
                </a:lnTo>
                <a:lnTo>
                  <a:pt x="2252" y="184"/>
                </a:lnTo>
                <a:lnTo>
                  <a:pt x="2218" y="205"/>
                </a:lnTo>
                <a:lnTo>
                  <a:pt x="2187" y="224"/>
                </a:lnTo>
                <a:lnTo>
                  <a:pt x="2158" y="244"/>
                </a:lnTo>
                <a:lnTo>
                  <a:pt x="2132" y="262"/>
                </a:lnTo>
                <a:lnTo>
                  <a:pt x="2108" y="280"/>
                </a:lnTo>
                <a:lnTo>
                  <a:pt x="2086" y="298"/>
                </a:lnTo>
                <a:lnTo>
                  <a:pt x="2065" y="315"/>
                </a:lnTo>
                <a:lnTo>
                  <a:pt x="2046" y="332"/>
                </a:lnTo>
                <a:lnTo>
                  <a:pt x="2007" y="367"/>
                </a:lnTo>
                <a:lnTo>
                  <a:pt x="1968" y="405"/>
                </a:lnTo>
                <a:lnTo>
                  <a:pt x="1927" y="446"/>
                </a:lnTo>
                <a:lnTo>
                  <a:pt x="1878" y="491"/>
                </a:lnTo>
                <a:lnTo>
                  <a:pt x="1866" y="504"/>
                </a:lnTo>
                <a:lnTo>
                  <a:pt x="1853" y="517"/>
                </a:lnTo>
                <a:lnTo>
                  <a:pt x="1838" y="533"/>
                </a:lnTo>
                <a:lnTo>
                  <a:pt x="1823" y="550"/>
                </a:lnTo>
                <a:lnTo>
                  <a:pt x="1790" y="592"/>
                </a:lnTo>
                <a:lnTo>
                  <a:pt x="1754" y="637"/>
                </a:lnTo>
                <a:lnTo>
                  <a:pt x="1717" y="689"/>
                </a:lnTo>
                <a:lnTo>
                  <a:pt x="1679" y="744"/>
                </a:lnTo>
                <a:lnTo>
                  <a:pt x="1639" y="802"/>
                </a:lnTo>
                <a:lnTo>
                  <a:pt x="1600" y="863"/>
                </a:lnTo>
                <a:lnTo>
                  <a:pt x="1561" y="926"/>
                </a:lnTo>
                <a:lnTo>
                  <a:pt x="1524" y="988"/>
                </a:lnTo>
                <a:lnTo>
                  <a:pt x="1488" y="1051"/>
                </a:lnTo>
                <a:lnTo>
                  <a:pt x="1454" y="1111"/>
                </a:lnTo>
                <a:lnTo>
                  <a:pt x="1425" y="1170"/>
                </a:lnTo>
                <a:lnTo>
                  <a:pt x="1398" y="1226"/>
                </a:lnTo>
                <a:lnTo>
                  <a:pt x="1387" y="1252"/>
                </a:lnTo>
                <a:lnTo>
                  <a:pt x="1377" y="1277"/>
                </a:lnTo>
                <a:lnTo>
                  <a:pt x="1367" y="1301"/>
                </a:lnTo>
                <a:lnTo>
                  <a:pt x="1359" y="1323"/>
                </a:lnTo>
                <a:lnTo>
                  <a:pt x="1340" y="1362"/>
                </a:lnTo>
                <a:lnTo>
                  <a:pt x="1320" y="1404"/>
                </a:lnTo>
                <a:lnTo>
                  <a:pt x="1300" y="1449"/>
                </a:lnTo>
                <a:lnTo>
                  <a:pt x="1280" y="1496"/>
                </a:lnTo>
                <a:lnTo>
                  <a:pt x="1261" y="1545"/>
                </a:lnTo>
                <a:lnTo>
                  <a:pt x="1241" y="1596"/>
                </a:lnTo>
                <a:lnTo>
                  <a:pt x="1222" y="1648"/>
                </a:lnTo>
                <a:lnTo>
                  <a:pt x="1204" y="1702"/>
                </a:lnTo>
                <a:lnTo>
                  <a:pt x="1167" y="1808"/>
                </a:lnTo>
                <a:lnTo>
                  <a:pt x="1133" y="1915"/>
                </a:lnTo>
                <a:lnTo>
                  <a:pt x="1101" y="2016"/>
                </a:lnTo>
                <a:lnTo>
                  <a:pt x="1071" y="2110"/>
                </a:lnTo>
                <a:lnTo>
                  <a:pt x="1055" y="2162"/>
                </a:lnTo>
                <a:lnTo>
                  <a:pt x="1039" y="2213"/>
                </a:lnTo>
                <a:lnTo>
                  <a:pt x="1023" y="2264"/>
                </a:lnTo>
                <a:lnTo>
                  <a:pt x="1008" y="2315"/>
                </a:lnTo>
                <a:lnTo>
                  <a:pt x="992" y="2367"/>
                </a:lnTo>
                <a:lnTo>
                  <a:pt x="976" y="2418"/>
                </a:lnTo>
                <a:lnTo>
                  <a:pt x="960" y="2471"/>
                </a:lnTo>
                <a:lnTo>
                  <a:pt x="944" y="2523"/>
                </a:lnTo>
                <a:lnTo>
                  <a:pt x="929" y="2573"/>
                </a:lnTo>
                <a:lnTo>
                  <a:pt x="913" y="2626"/>
                </a:lnTo>
                <a:lnTo>
                  <a:pt x="896" y="2682"/>
                </a:lnTo>
                <a:lnTo>
                  <a:pt x="880" y="2740"/>
                </a:lnTo>
                <a:lnTo>
                  <a:pt x="864" y="2797"/>
                </a:lnTo>
                <a:lnTo>
                  <a:pt x="849" y="2852"/>
                </a:lnTo>
                <a:lnTo>
                  <a:pt x="836" y="2906"/>
                </a:lnTo>
                <a:lnTo>
                  <a:pt x="827" y="2955"/>
                </a:lnTo>
                <a:lnTo>
                  <a:pt x="818" y="2977"/>
                </a:lnTo>
                <a:lnTo>
                  <a:pt x="809" y="3003"/>
                </a:lnTo>
                <a:lnTo>
                  <a:pt x="800" y="3033"/>
                </a:lnTo>
                <a:lnTo>
                  <a:pt x="790" y="3067"/>
                </a:lnTo>
                <a:lnTo>
                  <a:pt x="770" y="3142"/>
                </a:lnTo>
                <a:lnTo>
                  <a:pt x="749" y="3225"/>
                </a:lnTo>
                <a:lnTo>
                  <a:pt x="730" y="3310"/>
                </a:lnTo>
                <a:lnTo>
                  <a:pt x="712" y="3390"/>
                </a:lnTo>
                <a:lnTo>
                  <a:pt x="696" y="3461"/>
                </a:lnTo>
                <a:lnTo>
                  <a:pt x="683" y="3519"/>
                </a:lnTo>
                <a:lnTo>
                  <a:pt x="666" y="3593"/>
                </a:lnTo>
                <a:lnTo>
                  <a:pt x="649" y="3667"/>
                </a:lnTo>
                <a:lnTo>
                  <a:pt x="633" y="3740"/>
                </a:lnTo>
                <a:lnTo>
                  <a:pt x="617" y="3813"/>
                </a:lnTo>
                <a:lnTo>
                  <a:pt x="601" y="3886"/>
                </a:lnTo>
                <a:lnTo>
                  <a:pt x="585" y="3960"/>
                </a:lnTo>
                <a:lnTo>
                  <a:pt x="569" y="4033"/>
                </a:lnTo>
                <a:lnTo>
                  <a:pt x="553" y="4108"/>
                </a:lnTo>
                <a:lnTo>
                  <a:pt x="537" y="4182"/>
                </a:lnTo>
                <a:lnTo>
                  <a:pt x="522" y="4256"/>
                </a:lnTo>
                <a:lnTo>
                  <a:pt x="506" y="4330"/>
                </a:lnTo>
                <a:lnTo>
                  <a:pt x="491" y="4406"/>
                </a:lnTo>
                <a:lnTo>
                  <a:pt x="476" y="4483"/>
                </a:lnTo>
                <a:lnTo>
                  <a:pt x="461" y="4559"/>
                </a:lnTo>
                <a:lnTo>
                  <a:pt x="447" y="4636"/>
                </a:lnTo>
                <a:lnTo>
                  <a:pt x="433" y="4714"/>
                </a:lnTo>
                <a:lnTo>
                  <a:pt x="419" y="4791"/>
                </a:lnTo>
                <a:lnTo>
                  <a:pt x="405" y="4868"/>
                </a:lnTo>
                <a:lnTo>
                  <a:pt x="392" y="4946"/>
                </a:lnTo>
                <a:lnTo>
                  <a:pt x="380" y="5024"/>
                </a:lnTo>
                <a:lnTo>
                  <a:pt x="367" y="5100"/>
                </a:lnTo>
                <a:lnTo>
                  <a:pt x="356" y="5177"/>
                </a:lnTo>
                <a:lnTo>
                  <a:pt x="346" y="5253"/>
                </a:lnTo>
                <a:lnTo>
                  <a:pt x="335" y="5328"/>
                </a:lnTo>
                <a:lnTo>
                  <a:pt x="320" y="5442"/>
                </a:lnTo>
                <a:lnTo>
                  <a:pt x="304" y="5555"/>
                </a:lnTo>
                <a:lnTo>
                  <a:pt x="289" y="5668"/>
                </a:lnTo>
                <a:lnTo>
                  <a:pt x="275" y="5781"/>
                </a:lnTo>
                <a:lnTo>
                  <a:pt x="259" y="5896"/>
                </a:lnTo>
                <a:lnTo>
                  <a:pt x="244" y="6009"/>
                </a:lnTo>
                <a:lnTo>
                  <a:pt x="229" y="6124"/>
                </a:lnTo>
                <a:lnTo>
                  <a:pt x="214" y="6238"/>
                </a:lnTo>
                <a:lnTo>
                  <a:pt x="199" y="6352"/>
                </a:lnTo>
                <a:lnTo>
                  <a:pt x="185" y="6467"/>
                </a:lnTo>
                <a:lnTo>
                  <a:pt x="173" y="6581"/>
                </a:lnTo>
                <a:lnTo>
                  <a:pt x="160" y="6697"/>
                </a:lnTo>
                <a:lnTo>
                  <a:pt x="148" y="6811"/>
                </a:lnTo>
                <a:lnTo>
                  <a:pt x="137" y="6927"/>
                </a:lnTo>
                <a:lnTo>
                  <a:pt x="127" y="7042"/>
                </a:lnTo>
                <a:lnTo>
                  <a:pt x="119" y="7158"/>
                </a:lnTo>
                <a:lnTo>
                  <a:pt x="105" y="7319"/>
                </a:lnTo>
                <a:lnTo>
                  <a:pt x="92" y="7481"/>
                </a:lnTo>
                <a:lnTo>
                  <a:pt x="79" y="7643"/>
                </a:lnTo>
                <a:lnTo>
                  <a:pt x="65" y="7805"/>
                </a:lnTo>
                <a:lnTo>
                  <a:pt x="54" y="7967"/>
                </a:lnTo>
                <a:lnTo>
                  <a:pt x="42" y="8130"/>
                </a:lnTo>
                <a:lnTo>
                  <a:pt x="31" y="8293"/>
                </a:lnTo>
                <a:lnTo>
                  <a:pt x="22" y="8456"/>
                </a:lnTo>
                <a:lnTo>
                  <a:pt x="14" y="8619"/>
                </a:lnTo>
                <a:lnTo>
                  <a:pt x="8" y="8782"/>
                </a:lnTo>
                <a:lnTo>
                  <a:pt x="3" y="8946"/>
                </a:lnTo>
                <a:lnTo>
                  <a:pt x="0" y="9109"/>
                </a:lnTo>
                <a:lnTo>
                  <a:pt x="0" y="9190"/>
                </a:lnTo>
                <a:lnTo>
                  <a:pt x="0" y="9273"/>
                </a:lnTo>
                <a:lnTo>
                  <a:pt x="1" y="9354"/>
                </a:lnTo>
                <a:lnTo>
                  <a:pt x="2" y="9437"/>
                </a:lnTo>
                <a:lnTo>
                  <a:pt x="3" y="9518"/>
                </a:lnTo>
                <a:lnTo>
                  <a:pt x="7" y="9599"/>
                </a:lnTo>
                <a:lnTo>
                  <a:pt x="10" y="9681"/>
                </a:lnTo>
                <a:lnTo>
                  <a:pt x="14" y="9763"/>
                </a:lnTo>
                <a:lnTo>
                  <a:pt x="21" y="9885"/>
                </a:lnTo>
                <a:lnTo>
                  <a:pt x="27" y="10006"/>
                </a:lnTo>
                <a:lnTo>
                  <a:pt x="34" y="10128"/>
                </a:lnTo>
                <a:lnTo>
                  <a:pt x="41" y="10249"/>
                </a:lnTo>
                <a:lnTo>
                  <a:pt x="47" y="10369"/>
                </a:lnTo>
                <a:lnTo>
                  <a:pt x="54" y="10490"/>
                </a:lnTo>
                <a:lnTo>
                  <a:pt x="61" y="10611"/>
                </a:lnTo>
                <a:lnTo>
                  <a:pt x="68" y="10731"/>
                </a:lnTo>
                <a:lnTo>
                  <a:pt x="74" y="10851"/>
                </a:lnTo>
                <a:lnTo>
                  <a:pt x="82" y="10971"/>
                </a:lnTo>
                <a:lnTo>
                  <a:pt x="90" y="11091"/>
                </a:lnTo>
                <a:lnTo>
                  <a:pt x="98" y="11213"/>
                </a:lnTo>
                <a:lnTo>
                  <a:pt x="108" y="11333"/>
                </a:lnTo>
                <a:lnTo>
                  <a:pt x="117" y="11454"/>
                </a:lnTo>
                <a:lnTo>
                  <a:pt x="127" y="11575"/>
                </a:lnTo>
                <a:lnTo>
                  <a:pt x="138" y="11697"/>
                </a:lnTo>
                <a:lnTo>
                  <a:pt x="149" y="11811"/>
                </a:lnTo>
                <a:lnTo>
                  <a:pt x="160" y="11926"/>
                </a:lnTo>
                <a:lnTo>
                  <a:pt x="172" y="12040"/>
                </a:lnTo>
                <a:lnTo>
                  <a:pt x="184" y="12154"/>
                </a:lnTo>
                <a:lnTo>
                  <a:pt x="197" y="12269"/>
                </a:lnTo>
                <a:lnTo>
                  <a:pt x="209" y="12383"/>
                </a:lnTo>
                <a:lnTo>
                  <a:pt x="223" y="12498"/>
                </a:lnTo>
                <a:lnTo>
                  <a:pt x="237" y="12611"/>
                </a:lnTo>
                <a:lnTo>
                  <a:pt x="252" y="12725"/>
                </a:lnTo>
                <a:lnTo>
                  <a:pt x="267" y="12839"/>
                </a:lnTo>
                <a:lnTo>
                  <a:pt x="281" y="12953"/>
                </a:lnTo>
                <a:lnTo>
                  <a:pt x="298" y="13066"/>
                </a:lnTo>
                <a:lnTo>
                  <a:pt x="314" y="13180"/>
                </a:lnTo>
                <a:lnTo>
                  <a:pt x="331" y="13293"/>
                </a:lnTo>
                <a:lnTo>
                  <a:pt x="349" y="13406"/>
                </a:lnTo>
                <a:lnTo>
                  <a:pt x="366" y="13519"/>
                </a:lnTo>
                <a:lnTo>
                  <a:pt x="398" y="13707"/>
                </a:lnTo>
                <a:lnTo>
                  <a:pt x="433" y="13905"/>
                </a:lnTo>
                <a:lnTo>
                  <a:pt x="470" y="14110"/>
                </a:lnTo>
                <a:lnTo>
                  <a:pt x="511" y="14322"/>
                </a:lnTo>
                <a:lnTo>
                  <a:pt x="555" y="14538"/>
                </a:lnTo>
                <a:lnTo>
                  <a:pt x="602" y="14757"/>
                </a:lnTo>
                <a:lnTo>
                  <a:pt x="650" y="14979"/>
                </a:lnTo>
                <a:lnTo>
                  <a:pt x="701" y="15200"/>
                </a:lnTo>
                <a:lnTo>
                  <a:pt x="729" y="15311"/>
                </a:lnTo>
                <a:lnTo>
                  <a:pt x="755" y="15420"/>
                </a:lnTo>
                <a:lnTo>
                  <a:pt x="784" y="15530"/>
                </a:lnTo>
                <a:lnTo>
                  <a:pt x="811" y="15639"/>
                </a:lnTo>
                <a:lnTo>
                  <a:pt x="840" y="15747"/>
                </a:lnTo>
                <a:lnTo>
                  <a:pt x="870" y="15854"/>
                </a:lnTo>
                <a:lnTo>
                  <a:pt x="899" y="15959"/>
                </a:lnTo>
                <a:lnTo>
                  <a:pt x="929" y="16064"/>
                </a:lnTo>
                <a:lnTo>
                  <a:pt x="960" y="16165"/>
                </a:lnTo>
                <a:lnTo>
                  <a:pt x="991" y="16266"/>
                </a:lnTo>
                <a:lnTo>
                  <a:pt x="1022" y="16365"/>
                </a:lnTo>
                <a:lnTo>
                  <a:pt x="1054" y="16461"/>
                </a:lnTo>
                <a:lnTo>
                  <a:pt x="1086" y="16556"/>
                </a:lnTo>
                <a:lnTo>
                  <a:pt x="1119" y="16646"/>
                </a:lnTo>
                <a:lnTo>
                  <a:pt x="1152" y="16735"/>
                </a:lnTo>
                <a:lnTo>
                  <a:pt x="1185" y="16821"/>
                </a:lnTo>
                <a:lnTo>
                  <a:pt x="1225" y="16920"/>
                </a:lnTo>
                <a:lnTo>
                  <a:pt x="1267" y="17017"/>
                </a:lnTo>
                <a:lnTo>
                  <a:pt x="1288" y="17064"/>
                </a:lnTo>
                <a:lnTo>
                  <a:pt x="1310" y="17111"/>
                </a:lnTo>
                <a:lnTo>
                  <a:pt x="1332" y="17156"/>
                </a:lnTo>
                <a:lnTo>
                  <a:pt x="1354" y="17202"/>
                </a:lnTo>
                <a:lnTo>
                  <a:pt x="1377" y="17247"/>
                </a:lnTo>
                <a:lnTo>
                  <a:pt x="1399" y="17290"/>
                </a:lnTo>
                <a:lnTo>
                  <a:pt x="1423" y="17334"/>
                </a:lnTo>
                <a:lnTo>
                  <a:pt x="1447" y="17376"/>
                </a:lnTo>
                <a:lnTo>
                  <a:pt x="1471" y="17417"/>
                </a:lnTo>
                <a:lnTo>
                  <a:pt x="1496" y="17459"/>
                </a:lnTo>
                <a:lnTo>
                  <a:pt x="1521" y="17499"/>
                </a:lnTo>
                <a:lnTo>
                  <a:pt x="1546" y="17538"/>
                </a:lnTo>
                <a:lnTo>
                  <a:pt x="1572" y="17576"/>
                </a:lnTo>
                <a:lnTo>
                  <a:pt x="1598" y="17614"/>
                </a:lnTo>
                <a:lnTo>
                  <a:pt x="1625" y="17651"/>
                </a:lnTo>
                <a:lnTo>
                  <a:pt x="1652" y="17687"/>
                </a:lnTo>
                <a:lnTo>
                  <a:pt x="1680" y="17722"/>
                </a:lnTo>
                <a:lnTo>
                  <a:pt x="1707" y="17756"/>
                </a:lnTo>
                <a:lnTo>
                  <a:pt x="1736" y="17789"/>
                </a:lnTo>
                <a:lnTo>
                  <a:pt x="1764" y="17822"/>
                </a:lnTo>
                <a:lnTo>
                  <a:pt x="1794" y="17853"/>
                </a:lnTo>
                <a:lnTo>
                  <a:pt x="1824" y="17884"/>
                </a:lnTo>
                <a:lnTo>
                  <a:pt x="1854" y="17914"/>
                </a:lnTo>
                <a:lnTo>
                  <a:pt x="1885" y="17943"/>
                </a:lnTo>
                <a:lnTo>
                  <a:pt x="1917" y="17970"/>
                </a:lnTo>
                <a:lnTo>
                  <a:pt x="1947" y="17998"/>
                </a:lnTo>
                <a:lnTo>
                  <a:pt x="1980" y="18023"/>
                </a:lnTo>
                <a:lnTo>
                  <a:pt x="2013" y="18048"/>
                </a:lnTo>
                <a:lnTo>
                  <a:pt x="2052" y="18075"/>
                </a:lnTo>
                <a:lnTo>
                  <a:pt x="2091" y="18102"/>
                </a:lnTo>
                <a:lnTo>
                  <a:pt x="2132" y="18127"/>
                </a:lnTo>
                <a:lnTo>
                  <a:pt x="2173" y="18151"/>
                </a:lnTo>
                <a:lnTo>
                  <a:pt x="2215" y="18174"/>
                </a:lnTo>
                <a:lnTo>
                  <a:pt x="2259" y="18194"/>
                </a:lnTo>
                <a:lnTo>
                  <a:pt x="2303" y="18214"/>
                </a:lnTo>
                <a:lnTo>
                  <a:pt x="2349" y="18232"/>
                </a:lnTo>
                <a:lnTo>
                  <a:pt x="2397" y="18249"/>
                </a:lnTo>
                <a:lnTo>
                  <a:pt x="2446" y="18264"/>
                </a:lnTo>
                <a:lnTo>
                  <a:pt x="2497" y="18277"/>
                </a:lnTo>
                <a:lnTo>
                  <a:pt x="2549" y="18287"/>
                </a:lnTo>
                <a:lnTo>
                  <a:pt x="2576" y="18292"/>
                </a:lnTo>
                <a:lnTo>
                  <a:pt x="2603" y="18296"/>
                </a:lnTo>
                <a:lnTo>
                  <a:pt x="2631" y="18300"/>
                </a:lnTo>
                <a:lnTo>
                  <a:pt x="2658" y="18303"/>
                </a:lnTo>
                <a:lnTo>
                  <a:pt x="2687" y="18305"/>
                </a:lnTo>
                <a:lnTo>
                  <a:pt x="2716" y="18308"/>
                </a:lnTo>
                <a:lnTo>
                  <a:pt x="2745" y="18309"/>
                </a:lnTo>
                <a:lnTo>
                  <a:pt x="2776" y="18309"/>
                </a:lnTo>
                <a:lnTo>
                  <a:pt x="2835" y="18310"/>
                </a:lnTo>
                <a:lnTo>
                  <a:pt x="2896" y="18310"/>
                </a:lnTo>
                <a:lnTo>
                  <a:pt x="2957" y="18309"/>
                </a:lnTo>
                <a:lnTo>
                  <a:pt x="3017" y="18308"/>
                </a:lnTo>
                <a:lnTo>
                  <a:pt x="3079" y="18305"/>
                </a:lnTo>
                <a:lnTo>
                  <a:pt x="3140" y="18303"/>
                </a:lnTo>
                <a:lnTo>
                  <a:pt x="3200" y="18300"/>
                </a:lnTo>
                <a:lnTo>
                  <a:pt x="3262" y="18296"/>
                </a:lnTo>
                <a:lnTo>
                  <a:pt x="3323" y="18292"/>
                </a:lnTo>
                <a:lnTo>
                  <a:pt x="3384" y="18287"/>
                </a:lnTo>
                <a:lnTo>
                  <a:pt x="3444" y="18283"/>
                </a:lnTo>
                <a:lnTo>
                  <a:pt x="3505" y="18277"/>
                </a:lnTo>
                <a:lnTo>
                  <a:pt x="3565" y="18271"/>
                </a:lnTo>
                <a:lnTo>
                  <a:pt x="3625" y="18264"/>
                </a:lnTo>
                <a:lnTo>
                  <a:pt x="3686" y="18257"/>
                </a:lnTo>
                <a:lnTo>
                  <a:pt x="3745" y="18250"/>
                </a:lnTo>
                <a:lnTo>
                  <a:pt x="3829" y="18240"/>
                </a:lnTo>
                <a:lnTo>
                  <a:pt x="3912" y="18230"/>
                </a:lnTo>
                <a:lnTo>
                  <a:pt x="3995" y="18218"/>
                </a:lnTo>
                <a:lnTo>
                  <a:pt x="4076" y="18206"/>
                </a:lnTo>
                <a:lnTo>
                  <a:pt x="4157" y="18192"/>
                </a:lnTo>
                <a:lnTo>
                  <a:pt x="4236" y="18178"/>
                </a:lnTo>
                <a:lnTo>
                  <a:pt x="4316" y="18165"/>
                </a:lnTo>
                <a:lnTo>
                  <a:pt x="4395" y="18150"/>
                </a:lnTo>
                <a:lnTo>
                  <a:pt x="4473" y="18134"/>
                </a:lnTo>
                <a:lnTo>
                  <a:pt x="4549" y="18118"/>
                </a:lnTo>
                <a:lnTo>
                  <a:pt x="4627" y="18101"/>
                </a:lnTo>
                <a:lnTo>
                  <a:pt x="4704" y="18083"/>
                </a:lnTo>
                <a:lnTo>
                  <a:pt x="4779" y="18066"/>
                </a:lnTo>
                <a:lnTo>
                  <a:pt x="4855" y="18048"/>
                </a:lnTo>
                <a:lnTo>
                  <a:pt x="4931" y="18028"/>
                </a:lnTo>
                <a:lnTo>
                  <a:pt x="5006" y="18009"/>
                </a:lnTo>
                <a:lnTo>
                  <a:pt x="5156" y="17969"/>
                </a:lnTo>
                <a:lnTo>
                  <a:pt x="5305" y="17927"/>
                </a:lnTo>
                <a:lnTo>
                  <a:pt x="5455" y="17882"/>
                </a:lnTo>
                <a:lnTo>
                  <a:pt x="5603" y="17836"/>
                </a:lnTo>
                <a:lnTo>
                  <a:pt x="5753" y="17789"/>
                </a:lnTo>
                <a:lnTo>
                  <a:pt x="5904" y="17741"/>
                </a:lnTo>
                <a:lnTo>
                  <a:pt x="6056" y="17691"/>
                </a:lnTo>
                <a:lnTo>
                  <a:pt x="6211" y="17639"/>
                </a:lnTo>
                <a:lnTo>
                  <a:pt x="6273" y="17619"/>
                </a:lnTo>
                <a:lnTo>
                  <a:pt x="6368" y="17586"/>
                </a:lnTo>
                <a:lnTo>
                  <a:pt x="6483" y="17544"/>
                </a:lnTo>
                <a:lnTo>
                  <a:pt x="6608" y="17501"/>
                </a:lnTo>
                <a:lnTo>
                  <a:pt x="6729" y="17456"/>
                </a:lnTo>
                <a:lnTo>
                  <a:pt x="6837" y="17415"/>
                </a:lnTo>
                <a:lnTo>
                  <a:pt x="6881" y="17398"/>
                </a:lnTo>
                <a:lnTo>
                  <a:pt x="6917" y="17382"/>
                </a:lnTo>
                <a:lnTo>
                  <a:pt x="6943" y="17369"/>
                </a:lnTo>
                <a:lnTo>
                  <a:pt x="6959" y="17361"/>
                </a:lnTo>
                <a:lnTo>
                  <a:pt x="6994" y="17351"/>
                </a:lnTo>
                <a:lnTo>
                  <a:pt x="7046" y="17333"/>
                </a:lnTo>
                <a:lnTo>
                  <a:pt x="7116" y="17308"/>
                </a:lnTo>
                <a:lnTo>
                  <a:pt x="7200" y="17277"/>
                </a:lnTo>
                <a:lnTo>
                  <a:pt x="7294" y="17240"/>
                </a:lnTo>
                <a:lnTo>
                  <a:pt x="7397" y="17200"/>
                </a:lnTo>
                <a:lnTo>
                  <a:pt x="7507" y="17156"/>
                </a:lnTo>
                <a:lnTo>
                  <a:pt x="7621" y="17112"/>
                </a:lnTo>
                <a:lnTo>
                  <a:pt x="7734" y="17066"/>
                </a:lnTo>
                <a:lnTo>
                  <a:pt x="7846" y="17021"/>
                </a:lnTo>
                <a:lnTo>
                  <a:pt x="7955" y="16977"/>
                </a:lnTo>
                <a:lnTo>
                  <a:pt x="8057" y="16937"/>
                </a:lnTo>
                <a:lnTo>
                  <a:pt x="8148" y="16899"/>
                </a:lnTo>
                <a:lnTo>
                  <a:pt x="8228" y="16867"/>
                </a:lnTo>
                <a:lnTo>
                  <a:pt x="8295" y="16841"/>
                </a:lnTo>
                <a:lnTo>
                  <a:pt x="8344" y="16821"/>
                </a:lnTo>
                <a:lnTo>
                  <a:pt x="8396" y="16799"/>
                </a:lnTo>
                <a:lnTo>
                  <a:pt x="8454" y="16778"/>
                </a:lnTo>
                <a:lnTo>
                  <a:pt x="8513" y="16755"/>
                </a:lnTo>
                <a:lnTo>
                  <a:pt x="8574" y="16731"/>
                </a:lnTo>
                <a:lnTo>
                  <a:pt x="8633" y="16707"/>
                </a:lnTo>
                <a:lnTo>
                  <a:pt x="8690" y="16682"/>
                </a:lnTo>
                <a:lnTo>
                  <a:pt x="8744" y="16658"/>
                </a:lnTo>
                <a:lnTo>
                  <a:pt x="8792" y="16633"/>
                </a:lnTo>
                <a:lnTo>
                  <a:pt x="8829" y="16621"/>
                </a:lnTo>
                <a:lnTo>
                  <a:pt x="8872" y="16605"/>
                </a:lnTo>
                <a:lnTo>
                  <a:pt x="8918" y="16587"/>
                </a:lnTo>
                <a:lnTo>
                  <a:pt x="8965" y="16565"/>
                </a:lnTo>
                <a:lnTo>
                  <a:pt x="9013" y="16543"/>
                </a:lnTo>
                <a:lnTo>
                  <a:pt x="9059" y="16522"/>
                </a:lnTo>
                <a:lnTo>
                  <a:pt x="9100" y="16502"/>
                </a:lnTo>
                <a:lnTo>
                  <a:pt x="9137" y="16485"/>
                </a:lnTo>
                <a:lnTo>
                  <a:pt x="9178" y="16465"/>
                </a:lnTo>
                <a:lnTo>
                  <a:pt x="9220" y="16447"/>
                </a:lnTo>
                <a:lnTo>
                  <a:pt x="9263" y="16429"/>
                </a:lnTo>
                <a:lnTo>
                  <a:pt x="9304" y="16409"/>
                </a:lnTo>
                <a:lnTo>
                  <a:pt x="9346" y="16391"/>
                </a:lnTo>
                <a:lnTo>
                  <a:pt x="9388" y="16371"/>
                </a:lnTo>
                <a:lnTo>
                  <a:pt x="9430" y="16352"/>
                </a:lnTo>
                <a:lnTo>
                  <a:pt x="9471" y="16331"/>
                </a:lnTo>
                <a:lnTo>
                  <a:pt x="9550" y="16292"/>
                </a:lnTo>
                <a:lnTo>
                  <a:pt x="9633" y="16254"/>
                </a:lnTo>
                <a:lnTo>
                  <a:pt x="9720" y="16214"/>
                </a:lnTo>
                <a:lnTo>
                  <a:pt x="9807" y="16173"/>
                </a:lnTo>
                <a:lnTo>
                  <a:pt x="9894" y="16132"/>
                </a:lnTo>
                <a:lnTo>
                  <a:pt x="9978" y="16091"/>
                </a:lnTo>
                <a:lnTo>
                  <a:pt x="10018" y="16069"/>
                </a:lnTo>
                <a:lnTo>
                  <a:pt x="10057" y="16048"/>
                </a:lnTo>
                <a:lnTo>
                  <a:pt x="10093" y="16026"/>
                </a:lnTo>
                <a:lnTo>
                  <a:pt x="10129" y="16004"/>
                </a:lnTo>
                <a:lnTo>
                  <a:pt x="10153" y="15994"/>
                </a:lnTo>
                <a:lnTo>
                  <a:pt x="10184" y="15979"/>
                </a:lnTo>
                <a:lnTo>
                  <a:pt x="10220" y="15962"/>
                </a:lnTo>
                <a:lnTo>
                  <a:pt x="10263" y="15939"/>
                </a:lnTo>
                <a:lnTo>
                  <a:pt x="10363" y="15886"/>
                </a:lnTo>
                <a:lnTo>
                  <a:pt x="10482" y="15821"/>
                </a:lnTo>
                <a:lnTo>
                  <a:pt x="10614" y="15748"/>
                </a:lnTo>
                <a:lnTo>
                  <a:pt x="10756" y="15669"/>
                </a:lnTo>
                <a:lnTo>
                  <a:pt x="10903" y="15584"/>
                </a:lnTo>
                <a:lnTo>
                  <a:pt x="11053" y="15498"/>
                </a:lnTo>
                <a:lnTo>
                  <a:pt x="11202" y="15411"/>
                </a:lnTo>
                <a:lnTo>
                  <a:pt x="11344" y="15328"/>
                </a:lnTo>
                <a:lnTo>
                  <a:pt x="11477" y="15249"/>
                </a:lnTo>
                <a:lnTo>
                  <a:pt x="11597" y="15176"/>
                </a:lnTo>
                <a:lnTo>
                  <a:pt x="11700" y="15111"/>
                </a:lnTo>
                <a:lnTo>
                  <a:pt x="11781" y="15060"/>
                </a:lnTo>
                <a:lnTo>
                  <a:pt x="11813" y="15038"/>
                </a:lnTo>
                <a:lnTo>
                  <a:pt x="11838" y="15021"/>
                </a:lnTo>
                <a:lnTo>
                  <a:pt x="11857" y="15007"/>
                </a:lnTo>
                <a:lnTo>
                  <a:pt x="11867" y="14997"/>
                </a:lnTo>
                <a:lnTo>
                  <a:pt x="11879" y="14991"/>
                </a:lnTo>
                <a:lnTo>
                  <a:pt x="11898" y="14982"/>
                </a:lnTo>
                <a:lnTo>
                  <a:pt x="11919" y="14970"/>
                </a:lnTo>
                <a:lnTo>
                  <a:pt x="11947" y="14954"/>
                </a:lnTo>
                <a:lnTo>
                  <a:pt x="12012" y="14913"/>
                </a:lnTo>
                <a:lnTo>
                  <a:pt x="12090" y="14864"/>
                </a:lnTo>
                <a:lnTo>
                  <a:pt x="12179" y="14806"/>
                </a:lnTo>
                <a:lnTo>
                  <a:pt x="12276" y="14741"/>
                </a:lnTo>
                <a:lnTo>
                  <a:pt x="12379" y="14672"/>
                </a:lnTo>
                <a:lnTo>
                  <a:pt x="12485" y="14600"/>
                </a:lnTo>
                <a:lnTo>
                  <a:pt x="12590" y="14528"/>
                </a:lnTo>
                <a:lnTo>
                  <a:pt x="12694" y="14457"/>
                </a:lnTo>
                <a:lnTo>
                  <a:pt x="12791" y="14388"/>
                </a:lnTo>
                <a:lnTo>
                  <a:pt x="12883" y="14324"/>
                </a:lnTo>
                <a:lnTo>
                  <a:pt x="12963" y="14267"/>
                </a:lnTo>
                <a:lnTo>
                  <a:pt x="13031" y="14218"/>
                </a:lnTo>
                <a:lnTo>
                  <a:pt x="13083" y="14179"/>
                </a:lnTo>
                <a:lnTo>
                  <a:pt x="13116" y="14152"/>
                </a:lnTo>
                <a:lnTo>
                  <a:pt x="13131" y="14143"/>
                </a:lnTo>
                <a:lnTo>
                  <a:pt x="13152" y="14131"/>
                </a:lnTo>
                <a:lnTo>
                  <a:pt x="13179" y="14112"/>
                </a:lnTo>
                <a:lnTo>
                  <a:pt x="13212" y="14088"/>
                </a:lnTo>
                <a:lnTo>
                  <a:pt x="13294" y="14030"/>
                </a:lnTo>
                <a:lnTo>
                  <a:pt x="13392" y="13958"/>
                </a:lnTo>
                <a:lnTo>
                  <a:pt x="13505" y="13873"/>
                </a:lnTo>
                <a:lnTo>
                  <a:pt x="13628" y="13779"/>
                </a:lnTo>
                <a:lnTo>
                  <a:pt x="13758" y="13680"/>
                </a:lnTo>
                <a:lnTo>
                  <a:pt x="13891" y="13578"/>
                </a:lnTo>
                <a:lnTo>
                  <a:pt x="14024" y="13475"/>
                </a:lnTo>
                <a:lnTo>
                  <a:pt x="14153" y="13374"/>
                </a:lnTo>
                <a:lnTo>
                  <a:pt x="14274" y="13278"/>
                </a:lnTo>
                <a:lnTo>
                  <a:pt x="14385" y="13190"/>
                </a:lnTo>
                <a:lnTo>
                  <a:pt x="14481" y="13112"/>
                </a:lnTo>
                <a:lnTo>
                  <a:pt x="14559" y="13048"/>
                </a:lnTo>
                <a:lnTo>
                  <a:pt x="14590" y="13022"/>
                </a:lnTo>
                <a:lnTo>
                  <a:pt x="14615" y="13000"/>
                </a:lnTo>
                <a:lnTo>
                  <a:pt x="14634" y="12982"/>
                </a:lnTo>
                <a:lnTo>
                  <a:pt x="14645" y="12970"/>
                </a:lnTo>
                <a:lnTo>
                  <a:pt x="14658" y="12963"/>
                </a:lnTo>
                <a:lnTo>
                  <a:pt x="14673" y="12954"/>
                </a:lnTo>
                <a:lnTo>
                  <a:pt x="14690" y="12942"/>
                </a:lnTo>
                <a:lnTo>
                  <a:pt x="14708" y="12928"/>
                </a:lnTo>
                <a:lnTo>
                  <a:pt x="14751" y="12895"/>
                </a:lnTo>
                <a:lnTo>
                  <a:pt x="14802" y="12854"/>
                </a:lnTo>
                <a:lnTo>
                  <a:pt x="14857" y="12807"/>
                </a:lnTo>
                <a:lnTo>
                  <a:pt x="14917" y="12756"/>
                </a:lnTo>
                <a:lnTo>
                  <a:pt x="14979" y="12701"/>
                </a:lnTo>
                <a:lnTo>
                  <a:pt x="15044" y="12645"/>
                </a:lnTo>
                <a:lnTo>
                  <a:pt x="15110" y="12587"/>
                </a:lnTo>
                <a:lnTo>
                  <a:pt x="15175" y="12530"/>
                </a:lnTo>
                <a:lnTo>
                  <a:pt x="15238" y="12475"/>
                </a:lnTo>
                <a:lnTo>
                  <a:pt x="15298" y="12421"/>
                </a:lnTo>
                <a:lnTo>
                  <a:pt x="15354" y="12372"/>
                </a:lnTo>
                <a:lnTo>
                  <a:pt x="15405" y="12328"/>
                </a:lnTo>
                <a:lnTo>
                  <a:pt x="15451" y="12291"/>
                </a:lnTo>
                <a:lnTo>
                  <a:pt x="15487" y="12261"/>
                </a:lnTo>
                <a:lnTo>
                  <a:pt x="15508" y="12245"/>
                </a:lnTo>
                <a:lnTo>
                  <a:pt x="15520" y="12233"/>
                </a:lnTo>
                <a:lnTo>
                  <a:pt x="15534" y="12220"/>
                </a:lnTo>
                <a:lnTo>
                  <a:pt x="15555" y="12200"/>
                </a:lnTo>
                <a:lnTo>
                  <a:pt x="15765" y="12013"/>
                </a:lnTo>
                <a:lnTo>
                  <a:pt x="15798" y="11979"/>
                </a:lnTo>
                <a:lnTo>
                  <a:pt x="15830" y="11947"/>
                </a:lnTo>
                <a:lnTo>
                  <a:pt x="15863" y="11915"/>
                </a:lnTo>
                <a:lnTo>
                  <a:pt x="15895" y="11884"/>
                </a:lnTo>
                <a:lnTo>
                  <a:pt x="15927" y="11853"/>
                </a:lnTo>
                <a:lnTo>
                  <a:pt x="15959" y="11823"/>
                </a:lnTo>
                <a:lnTo>
                  <a:pt x="15992" y="11790"/>
                </a:lnTo>
                <a:lnTo>
                  <a:pt x="16025" y="11758"/>
                </a:lnTo>
                <a:lnTo>
                  <a:pt x="16052" y="11733"/>
                </a:lnTo>
                <a:lnTo>
                  <a:pt x="16089" y="11696"/>
                </a:lnTo>
                <a:lnTo>
                  <a:pt x="16136" y="11649"/>
                </a:lnTo>
                <a:lnTo>
                  <a:pt x="16190" y="11595"/>
                </a:lnTo>
                <a:lnTo>
                  <a:pt x="16248" y="11535"/>
                </a:lnTo>
                <a:lnTo>
                  <a:pt x="16311" y="11470"/>
                </a:lnTo>
                <a:lnTo>
                  <a:pt x="16377" y="11403"/>
                </a:lnTo>
                <a:lnTo>
                  <a:pt x="16443" y="11335"/>
                </a:lnTo>
                <a:lnTo>
                  <a:pt x="16508" y="11268"/>
                </a:lnTo>
                <a:lnTo>
                  <a:pt x="16571" y="11202"/>
                </a:lnTo>
                <a:lnTo>
                  <a:pt x="16629" y="11140"/>
                </a:lnTo>
                <a:lnTo>
                  <a:pt x="16681" y="11084"/>
                </a:lnTo>
                <a:lnTo>
                  <a:pt x="16726" y="11036"/>
                </a:lnTo>
                <a:lnTo>
                  <a:pt x="16761" y="10997"/>
                </a:lnTo>
                <a:lnTo>
                  <a:pt x="16786" y="10969"/>
                </a:lnTo>
                <a:lnTo>
                  <a:pt x="16797" y="10953"/>
                </a:lnTo>
                <a:lnTo>
                  <a:pt x="16818" y="10935"/>
                </a:lnTo>
                <a:lnTo>
                  <a:pt x="16837" y="10915"/>
                </a:lnTo>
                <a:lnTo>
                  <a:pt x="16856" y="10896"/>
                </a:lnTo>
                <a:lnTo>
                  <a:pt x="16874" y="10875"/>
                </a:lnTo>
                <a:lnTo>
                  <a:pt x="16908" y="10833"/>
                </a:lnTo>
                <a:lnTo>
                  <a:pt x="16943" y="10789"/>
                </a:lnTo>
                <a:lnTo>
                  <a:pt x="17006" y="10707"/>
                </a:lnTo>
                <a:lnTo>
                  <a:pt x="17067" y="10626"/>
                </a:lnTo>
                <a:lnTo>
                  <a:pt x="17128" y="10543"/>
                </a:lnTo>
                <a:lnTo>
                  <a:pt x="17185" y="10462"/>
                </a:lnTo>
                <a:lnTo>
                  <a:pt x="17214" y="10421"/>
                </a:lnTo>
                <a:lnTo>
                  <a:pt x="17241" y="10379"/>
                </a:lnTo>
                <a:lnTo>
                  <a:pt x="17269" y="10337"/>
                </a:lnTo>
                <a:lnTo>
                  <a:pt x="17295" y="10296"/>
                </a:lnTo>
                <a:lnTo>
                  <a:pt x="17321" y="10254"/>
                </a:lnTo>
                <a:lnTo>
                  <a:pt x="17347" y="10211"/>
                </a:lnTo>
                <a:lnTo>
                  <a:pt x="17372" y="10169"/>
                </a:lnTo>
                <a:lnTo>
                  <a:pt x="17396" y="10125"/>
                </a:lnTo>
                <a:lnTo>
                  <a:pt x="17419" y="10081"/>
                </a:lnTo>
                <a:lnTo>
                  <a:pt x="17442" y="10037"/>
                </a:lnTo>
                <a:lnTo>
                  <a:pt x="17463" y="9992"/>
                </a:lnTo>
                <a:lnTo>
                  <a:pt x="17485" y="9946"/>
                </a:lnTo>
                <a:lnTo>
                  <a:pt x="17505" y="9900"/>
                </a:lnTo>
                <a:lnTo>
                  <a:pt x="17524" y="9853"/>
                </a:lnTo>
                <a:lnTo>
                  <a:pt x="17543" y="9805"/>
                </a:lnTo>
                <a:lnTo>
                  <a:pt x="17561" y="9757"/>
                </a:lnTo>
                <a:lnTo>
                  <a:pt x="17578" y="9708"/>
                </a:lnTo>
                <a:lnTo>
                  <a:pt x="17594" y="9657"/>
                </a:lnTo>
                <a:lnTo>
                  <a:pt x="17609" y="9606"/>
                </a:lnTo>
                <a:lnTo>
                  <a:pt x="17622" y="9553"/>
                </a:lnTo>
                <a:lnTo>
                  <a:pt x="17636" y="9501"/>
                </a:lnTo>
                <a:lnTo>
                  <a:pt x="17648" y="9446"/>
                </a:lnTo>
                <a:lnTo>
                  <a:pt x="17659" y="9391"/>
                </a:lnTo>
                <a:lnTo>
                  <a:pt x="17669" y="9334"/>
                </a:lnTo>
                <a:lnTo>
                  <a:pt x="17673" y="9309"/>
                </a:lnTo>
                <a:lnTo>
                  <a:pt x="17675" y="9283"/>
                </a:lnTo>
                <a:lnTo>
                  <a:pt x="17675" y="9255"/>
                </a:lnTo>
                <a:lnTo>
                  <a:pt x="17674" y="9226"/>
                </a:lnTo>
                <a:lnTo>
                  <a:pt x="17672" y="9196"/>
                </a:lnTo>
                <a:lnTo>
                  <a:pt x="17669" y="9165"/>
                </a:lnTo>
                <a:lnTo>
                  <a:pt x="17665" y="9133"/>
                </a:lnTo>
                <a:lnTo>
                  <a:pt x="17659" y="9101"/>
                </a:lnTo>
                <a:lnTo>
                  <a:pt x="17653" y="9068"/>
                </a:lnTo>
                <a:lnTo>
                  <a:pt x="17645" y="9034"/>
                </a:lnTo>
                <a:lnTo>
                  <a:pt x="17637" y="8999"/>
                </a:lnTo>
                <a:lnTo>
                  <a:pt x="17629" y="8965"/>
                </a:lnTo>
                <a:lnTo>
                  <a:pt x="17609" y="8895"/>
                </a:lnTo>
                <a:lnTo>
                  <a:pt x="17587" y="8825"/>
                </a:lnTo>
                <a:lnTo>
                  <a:pt x="17563" y="8757"/>
                </a:lnTo>
                <a:lnTo>
                  <a:pt x="17539" y="8689"/>
                </a:lnTo>
                <a:lnTo>
                  <a:pt x="17513" y="8624"/>
                </a:lnTo>
                <a:lnTo>
                  <a:pt x="17487" y="8563"/>
                </a:lnTo>
                <a:lnTo>
                  <a:pt x="17462" y="8506"/>
                </a:lnTo>
                <a:lnTo>
                  <a:pt x="17437" y="8455"/>
                </a:lnTo>
                <a:lnTo>
                  <a:pt x="17415" y="8408"/>
                </a:lnTo>
                <a:lnTo>
                  <a:pt x="17394" y="8369"/>
                </a:lnTo>
                <a:lnTo>
                  <a:pt x="17360" y="8310"/>
                </a:lnTo>
                <a:lnTo>
                  <a:pt x="17328" y="8254"/>
                </a:lnTo>
                <a:lnTo>
                  <a:pt x="17297" y="8203"/>
                </a:lnTo>
                <a:lnTo>
                  <a:pt x="17268" y="8155"/>
                </a:lnTo>
                <a:lnTo>
                  <a:pt x="17239" y="8109"/>
                </a:lnTo>
                <a:lnTo>
                  <a:pt x="17210" y="8066"/>
                </a:lnTo>
                <a:lnTo>
                  <a:pt x="17182" y="8023"/>
                </a:lnTo>
                <a:lnTo>
                  <a:pt x="17153" y="7981"/>
                </a:lnTo>
                <a:lnTo>
                  <a:pt x="17123" y="7941"/>
                </a:lnTo>
                <a:lnTo>
                  <a:pt x="17093" y="7900"/>
                </a:lnTo>
                <a:lnTo>
                  <a:pt x="17062" y="7858"/>
                </a:lnTo>
                <a:lnTo>
                  <a:pt x="17029" y="7816"/>
                </a:lnTo>
                <a:lnTo>
                  <a:pt x="16958" y="7727"/>
                </a:lnTo>
                <a:lnTo>
                  <a:pt x="16877" y="7627"/>
                </a:lnTo>
                <a:lnTo>
                  <a:pt x="16843" y="7585"/>
                </a:lnTo>
                <a:lnTo>
                  <a:pt x="16805" y="7540"/>
                </a:lnTo>
                <a:lnTo>
                  <a:pt x="16766" y="7493"/>
                </a:lnTo>
                <a:lnTo>
                  <a:pt x="16725" y="7446"/>
                </a:lnTo>
                <a:lnTo>
                  <a:pt x="16641" y="7350"/>
                </a:lnTo>
                <a:lnTo>
                  <a:pt x="16551" y="7253"/>
                </a:lnTo>
                <a:lnTo>
                  <a:pt x="16462" y="7157"/>
                </a:lnTo>
                <a:lnTo>
                  <a:pt x="16373" y="7065"/>
                </a:lnTo>
                <a:lnTo>
                  <a:pt x="16287" y="6978"/>
                </a:lnTo>
                <a:lnTo>
                  <a:pt x="16207" y="6899"/>
                </a:lnTo>
                <a:lnTo>
                  <a:pt x="16179" y="6872"/>
                </a:lnTo>
                <a:lnTo>
                  <a:pt x="16153" y="6842"/>
                </a:lnTo>
                <a:lnTo>
                  <a:pt x="16127" y="6811"/>
                </a:lnTo>
                <a:lnTo>
                  <a:pt x="16099" y="6779"/>
                </a:lnTo>
                <a:lnTo>
                  <a:pt x="16071" y="6747"/>
                </a:lnTo>
                <a:lnTo>
                  <a:pt x="16042" y="6715"/>
                </a:lnTo>
                <a:lnTo>
                  <a:pt x="16011" y="6683"/>
                </a:lnTo>
                <a:lnTo>
                  <a:pt x="15979" y="6652"/>
                </a:lnTo>
                <a:lnTo>
                  <a:pt x="14313" y="5186"/>
                </a:lnTo>
                <a:lnTo>
                  <a:pt x="14230" y="5121"/>
                </a:lnTo>
                <a:lnTo>
                  <a:pt x="14144" y="5052"/>
                </a:lnTo>
                <a:lnTo>
                  <a:pt x="14058" y="4981"/>
                </a:lnTo>
                <a:lnTo>
                  <a:pt x="13972" y="4911"/>
                </a:lnTo>
                <a:lnTo>
                  <a:pt x="13885" y="4840"/>
                </a:lnTo>
                <a:lnTo>
                  <a:pt x="13797" y="4769"/>
                </a:lnTo>
                <a:lnTo>
                  <a:pt x="13709" y="4700"/>
                </a:lnTo>
                <a:lnTo>
                  <a:pt x="13622" y="4634"/>
                </a:lnTo>
                <a:lnTo>
                  <a:pt x="13528" y="4565"/>
                </a:lnTo>
                <a:lnTo>
                  <a:pt x="13437" y="4496"/>
                </a:lnTo>
                <a:lnTo>
                  <a:pt x="13348" y="4430"/>
                </a:lnTo>
                <a:lnTo>
                  <a:pt x="13259" y="4364"/>
                </a:lnTo>
                <a:lnTo>
                  <a:pt x="13172" y="4299"/>
                </a:lnTo>
                <a:lnTo>
                  <a:pt x="13085" y="4234"/>
                </a:lnTo>
                <a:lnTo>
                  <a:pt x="12999" y="4170"/>
                </a:lnTo>
                <a:lnTo>
                  <a:pt x="12913" y="4107"/>
                </a:lnTo>
                <a:lnTo>
                  <a:pt x="12826" y="4043"/>
                </a:lnTo>
                <a:lnTo>
                  <a:pt x="12738" y="3980"/>
                </a:lnTo>
                <a:lnTo>
                  <a:pt x="12650" y="3916"/>
                </a:lnTo>
                <a:lnTo>
                  <a:pt x="12559" y="3852"/>
                </a:lnTo>
                <a:lnTo>
                  <a:pt x="12468" y="3787"/>
                </a:lnTo>
                <a:lnTo>
                  <a:pt x="12373" y="3722"/>
                </a:lnTo>
                <a:lnTo>
                  <a:pt x="12276" y="3655"/>
                </a:lnTo>
                <a:lnTo>
                  <a:pt x="12177" y="3589"/>
                </a:lnTo>
                <a:lnTo>
                  <a:pt x="12083" y="3525"/>
                </a:lnTo>
                <a:lnTo>
                  <a:pt x="11988" y="3463"/>
                </a:lnTo>
                <a:lnTo>
                  <a:pt x="11893" y="3402"/>
                </a:lnTo>
                <a:lnTo>
                  <a:pt x="11798" y="3340"/>
                </a:lnTo>
                <a:lnTo>
                  <a:pt x="11702" y="3280"/>
                </a:lnTo>
                <a:lnTo>
                  <a:pt x="11606" y="3219"/>
                </a:lnTo>
                <a:lnTo>
                  <a:pt x="11509" y="3158"/>
                </a:lnTo>
                <a:lnTo>
                  <a:pt x="11411" y="3097"/>
                </a:lnTo>
                <a:lnTo>
                  <a:pt x="11318" y="3037"/>
                </a:lnTo>
                <a:lnTo>
                  <a:pt x="11222" y="2979"/>
                </a:lnTo>
                <a:lnTo>
                  <a:pt x="11125" y="2920"/>
                </a:lnTo>
                <a:lnTo>
                  <a:pt x="11028" y="2863"/>
                </a:lnTo>
                <a:lnTo>
                  <a:pt x="10930" y="2806"/>
                </a:lnTo>
                <a:lnTo>
                  <a:pt x="10831" y="2749"/>
                </a:lnTo>
                <a:lnTo>
                  <a:pt x="10732" y="2692"/>
                </a:lnTo>
                <a:lnTo>
                  <a:pt x="10631" y="2635"/>
                </a:lnTo>
                <a:lnTo>
                  <a:pt x="10529" y="2579"/>
                </a:lnTo>
                <a:lnTo>
                  <a:pt x="10427" y="2523"/>
                </a:lnTo>
                <a:lnTo>
                  <a:pt x="10326" y="2468"/>
                </a:lnTo>
                <a:lnTo>
                  <a:pt x="10223" y="2413"/>
                </a:lnTo>
                <a:lnTo>
                  <a:pt x="10120" y="2359"/>
                </a:lnTo>
                <a:lnTo>
                  <a:pt x="10015" y="2305"/>
                </a:lnTo>
                <a:lnTo>
                  <a:pt x="9911" y="2251"/>
                </a:lnTo>
                <a:lnTo>
                  <a:pt x="9807" y="2198"/>
                </a:lnTo>
                <a:lnTo>
                  <a:pt x="9735" y="2162"/>
                </a:lnTo>
                <a:lnTo>
                  <a:pt x="9660" y="2124"/>
                </a:lnTo>
                <a:lnTo>
                  <a:pt x="9583" y="2086"/>
                </a:lnTo>
                <a:lnTo>
                  <a:pt x="9504" y="2047"/>
                </a:lnTo>
                <a:lnTo>
                  <a:pt x="9423" y="2010"/>
                </a:lnTo>
                <a:lnTo>
                  <a:pt x="9340" y="1971"/>
                </a:lnTo>
                <a:lnTo>
                  <a:pt x="9258" y="1932"/>
                </a:lnTo>
                <a:lnTo>
                  <a:pt x="9174" y="1893"/>
                </a:lnTo>
                <a:lnTo>
                  <a:pt x="9091" y="1855"/>
                </a:lnTo>
                <a:lnTo>
                  <a:pt x="9006" y="1816"/>
                </a:lnTo>
                <a:lnTo>
                  <a:pt x="8923" y="1780"/>
                </a:lnTo>
                <a:lnTo>
                  <a:pt x="8840" y="1743"/>
                </a:lnTo>
                <a:lnTo>
                  <a:pt x="8759" y="1707"/>
                </a:lnTo>
                <a:lnTo>
                  <a:pt x="8679" y="1673"/>
                </a:lnTo>
                <a:lnTo>
                  <a:pt x="8600" y="1640"/>
                </a:lnTo>
                <a:lnTo>
                  <a:pt x="8523" y="1608"/>
                </a:lnTo>
                <a:lnTo>
                  <a:pt x="8472" y="1587"/>
                </a:lnTo>
                <a:lnTo>
                  <a:pt x="8417" y="1562"/>
                </a:lnTo>
                <a:lnTo>
                  <a:pt x="8360" y="1537"/>
                </a:lnTo>
                <a:lnTo>
                  <a:pt x="8300" y="1511"/>
                </a:lnTo>
                <a:lnTo>
                  <a:pt x="8242" y="1485"/>
                </a:lnTo>
                <a:lnTo>
                  <a:pt x="8184" y="1461"/>
                </a:lnTo>
                <a:lnTo>
                  <a:pt x="8156" y="1451"/>
                </a:lnTo>
                <a:lnTo>
                  <a:pt x="8129" y="1442"/>
                </a:lnTo>
                <a:lnTo>
                  <a:pt x="8102" y="1433"/>
                </a:lnTo>
                <a:lnTo>
                  <a:pt x="8078" y="1426"/>
                </a:lnTo>
                <a:close/>
              </a:path>
            </a:pathLst>
          </a:custGeom>
          <a:solidFill>
            <a:schemeClr val="accent2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2339286" y="3983633"/>
            <a:ext cx="75600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🔗 连接真实的人
每个项目背后，都有真实的沟通和反馈对象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2089183" y="4065903"/>
            <a:ext cx="126854" cy="131412"/>
          </a:xfrm>
          <a:custGeom>
            <a:avLst/>
            <a:gdLst>
              <a:gd name="T0" fmla="*/ 7371 w 17675"/>
              <a:gd name="T1" fmla="*/ 1125 h 18310"/>
              <a:gd name="T2" fmla="*/ 5959 w 17675"/>
              <a:gd name="T3" fmla="*/ 593 h 18310"/>
              <a:gd name="T4" fmla="*/ 4735 w 17675"/>
              <a:gd name="T5" fmla="*/ 240 h 18310"/>
              <a:gd name="T6" fmla="*/ 3627 w 17675"/>
              <a:gd name="T7" fmla="*/ 54 h 18310"/>
              <a:gd name="T8" fmla="*/ 2806 w 17675"/>
              <a:gd name="T9" fmla="*/ 7 h 18310"/>
              <a:gd name="T10" fmla="*/ 2454 w 17675"/>
              <a:gd name="T11" fmla="*/ 85 h 18310"/>
              <a:gd name="T12" fmla="*/ 2132 w 17675"/>
              <a:gd name="T13" fmla="*/ 262 h 18310"/>
              <a:gd name="T14" fmla="*/ 1838 w 17675"/>
              <a:gd name="T15" fmla="*/ 533 h 18310"/>
              <a:gd name="T16" fmla="*/ 1454 w 17675"/>
              <a:gd name="T17" fmla="*/ 1111 h 18310"/>
              <a:gd name="T18" fmla="*/ 1261 w 17675"/>
              <a:gd name="T19" fmla="*/ 1545 h 18310"/>
              <a:gd name="T20" fmla="*/ 1008 w 17675"/>
              <a:gd name="T21" fmla="*/ 2315 h 18310"/>
              <a:gd name="T22" fmla="*/ 836 w 17675"/>
              <a:gd name="T23" fmla="*/ 2906 h 18310"/>
              <a:gd name="T24" fmla="*/ 683 w 17675"/>
              <a:gd name="T25" fmla="*/ 3519 h 18310"/>
              <a:gd name="T26" fmla="*/ 506 w 17675"/>
              <a:gd name="T27" fmla="*/ 4330 h 18310"/>
              <a:gd name="T28" fmla="*/ 356 w 17675"/>
              <a:gd name="T29" fmla="*/ 5177 h 18310"/>
              <a:gd name="T30" fmla="*/ 199 w 17675"/>
              <a:gd name="T31" fmla="*/ 6352 h 18310"/>
              <a:gd name="T32" fmla="*/ 65 w 17675"/>
              <a:gd name="T33" fmla="*/ 7805 h 18310"/>
              <a:gd name="T34" fmla="*/ 1 w 17675"/>
              <a:gd name="T35" fmla="*/ 9354 h 18310"/>
              <a:gd name="T36" fmla="*/ 54 w 17675"/>
              <a:gd name="T37" fmla="*/ 10490 h 18310"/>
              <a:gd name="T38" fmla="*/ 149 w 17675"/>
              <a:gd name="T39" fmla="*/ 11811 h 18310"/>
              <a:gd name="T40" fmla="*/ 298 w 17675"/>
              <a:gd name="T41" fmla="*/ 13066 h 18310"/>
              <a:gd name="T42" fmla="*/ 650 w 17675"/>
              <a:gd name="T43" fmla="*/ 14979 h 18310"/>
              <a:gd name="T44" fmla="*/ 991 w 17675"/>
              <a:gd name="T45" fmla="*/ 16266 h 18310"/>
              <a:gd name="T46" fmla="*/ 1332 w 17675"/>
              <a:gd name="T47" fmla="*/ 17156 h 18310"/>
              <a:gd name="T48" fmla="*/ 1598 w 17675"/>
              <a:gd name="T49" fmla="*/ 17614 h 18310"/>
              <a:gd name="T50" fmla="*/ 1917 w 17675"/>
              <a:gd name="T51" fmla="*/ 17970 h 18310"/>
              <a:gd name="T52" fmla="*/ 2349 w 17675"/>
              <a:gd name="T53" fmla="*/ 18232 h 18310"/>
              <a:gd name="T54" fmla="*/ 2745 w 17675"/>
              <a:gd name="T55" fmla="*/ 18309 h 18310"/>
              <a:gd name="T56" fmla="*/ 3384 w 17675"/>
              <a:gd name="T57" fmla="*/ 18287 h 18310"/>
              <a:gd name="T58" fmla="*/ 4157 w 17675"/>
              <a:gd name="T59" fmla="*/ 18192 h 18310"/>
              <a:gd name="T60" fmla="*/ 5006 w 17675"/>
              <a:gd name="T61" fmla="*/ 18009 h 18310"/>
              <a:gd name="T62" fmla="*/ 6483 w 17675"/>
              <a:gd name="T63" fmla="*/ 17544 h 18310"/>
              <a:gd name="T64" fmla="*/ 7200 w 17675"/>
              <a:gd name="T65" fmla="*/ 17277 h 18310"/>
              <a:gd name="T66" fmla="*/ 8295 w 17675"/>
              <a:gd name="T67" fmla="*/ 16841 h 18310"/>
              <a:gd name="T68" fmla="*/ 8872 w 17675"/>
              <a:gd name="T69" fmla="*/ 16605 h 18310"/>
              <a:gd name="T70" fmla="*/ 9346 w 17675"/>
              <a:gd name="T71" fmla="*/ 16391 h 18310"/>
              <a:gd name="T72" fmla="*/ 10057 w 17675"/>
              <a:gd name="T73" fmla="*/ 16048 h 18310"/>
              <a:gd name="T74" fmla="*/ 10903 w 17675"/>
              <a:gd name="T75" fmla="*/ 15584 h 18310"/>
              <a:gd name="T76" fmla="*/ 11867 w 17675"/>
              <a:gd name="T77" fmla="*/ 14997 h 18310"/>
              <a:gd name="T78" fmla="*/ 12590 w 17675"/>
              <a:gd name="T79" fmla="*/ 14528 h 18310"/>
              <a:gd name="T80" fmla="*/ 13212 w 17675"/>
              <a:gd name="T81" fmla="*/ 14088 h 18310"/>
              <a:gd name="T82" fmla="*/ 14481 w 17675"/>
              <a:gd name="T83" fmla="*/ 13112 h 18310"/>
              <a:gd name="T84" fmla="*/ 14802 w 17675"/>
              <a:gd name="T85" fmla="*/ 12854 h 18310"/>
              <a:gd name="T86" fmla="*/ 15451 w 17675"/>
              <a:gd name="T87" fmla="*/ 12291 h 18310"/>
              <a:gd name="T88" fmla="*/ 15927 w 17675"/>
              <a:gd name="T89" fmla="*/ 11853 h 18310"/>
              <a:gd name="T90" fmla="*/ 16443 w 17675"/>
              <a:gd name="T91" fmla="*/ 11335 h 18310"/>
              <a:gd name="T92" fmla="*/ 16856 w 17675"/>
              <a:gd name="T93" fmla="*/ 10896 h 18310"/>
              <a:gd name="T94" fmla="*/ 17295 w 17675"/>
              <a:gd name="T95" fmla="*/ 10296 h 18310"/>
              <a:gd name="T96" fmla="*/ 17543 w 17675"/>
              <a:gd name="T97" fmla="*/ 9805 h 18310"/>
              <a:gd name="T98" fmla="*/ 17675 w 17675"/>
              <a:gd name="T99" fmla="*/ 9283 h 18310"/>
              <a:gd name="T100" fmla="*/ 17609 w 17675"/>
              <a:gd name="T101" fmla="*/ 8895 h 18310"/>
              <a:gd name="T102" fmla="*/ 17328 w 17675"/>
              <a:gd name="T103" fmla="*/ 8254 h 18310"/>
              <a:gd name="T104" fmla="*/ 16958 w 17675"/>
              <a:gd name="T105" fmla="*/ 7727 h 18310"/>
              <a:gd name="T106" fmla="*/ 16207 w 17675"/>
              <a:gd name="T107" fmla="*/ 6899 h 18310"/>
              <a:gd name="T108" fmla="*/ 14144 w 17675"/>
              <a:gd name="T109" fmla="*/ 5052 h 18310"/>
              <a:gd name="T110" fmla="*/ 13172 w 17675"/>
              <a:gd name="T111" fmla="*/ 4299 h 18310"/>
              <a:gd name="T112" fmla="*/ 12177 w 17675"/>
              <a:gd name="T113" fmla="*/ 3589 h 18310"/>
              <a:gd name="T114" fmla="*/ 11125 w 17675"/>
              <a:gd name="T115" fmla="*/ 2920 h 18310"/>
              <a:gd name="T116" fmla="*/ 10015 w 17675"/>
              <a:gd name="T117" fmla="*/ 2305 h 18310"/>
              <a:gd name="T118" fmla="*/ 9091 w 17675"/>
              <a:gd name="T119" fmla="*/ 1855 h 18310"/>
              <a:gd name="T120" fmla="*/ 8300 w 17675"/>
              <a:gd name="T121" fmla="*/ 1511 h 18310"/>
            </a:gdLst>
            <a:ahLst/>
            <a:cxnLst/>
            <a:rect l="0" t="0" r="r" b="b"/>
            <a:pathLst>
              <a:path w="17675" h="18310">
                <a:moveTo>
                  <a:pt x="8078" y="1426"/>
                </a:moveTo>
                <a:lnTo>
                  <a:pt x="8047" y="1409"/>
                </a:lnTo>
                <a:lnTo>
                  <a:pt x="8014" y="1392"/>
                </a:lnTo>
                <a:lnTo>
                  <a:pt x="7978" y="1376"/>
                </a:lnTo>
                <a:lnTo>
                  <a:pt x="7940" y="1360"/>
                </a:lnTo>
                <a:lnTo>
                  <a:pt x="7901" y="1345"/>
                </a:lnTo>
                <a:lnTo>
                  <a:pt x="7862" y="1330"/>
                </a:lnTo>
                <a:lnTo>
                  <a:pt x="7825" y="1315"/>
                </a:lnTo>
                <a:lnTo>
                  <a:pt x="7791" y="1301"/>
                </a:lnTo>
                <a:lnTo>
                  <a:pt x="7583" y="1213"/>
                </a:lnTo>
                <a:lnTo>
                  <a:pt x="7371" y="1125"/>
                </a:lnTo>
                <a:lnTo>
                  <a:pt x="7158" y="1038"/>
                </a:lnTo>
                <a:lnTo>
                  <a:pt x="6943" y="953"/>
                </a:lnTo>
                <a:lnTo>
                  <a:pt x="6836" y="911"/>
                </a:lnTo>
                <a:lnTo>
                  <a:pt x="6727" y="869"/>
                </a:lnTo>
                <a:lnTo>
                  <a:pt x="6618" y="827"/>
                </a:lnTo>
                <a:lnTo>
                  <a:pt x="6508" y="787"/>
                </a:lnTo>
                <a:lnTo>
                  <a:pt x="6400" y="747"/>
                </a:lnTo>
                <a:lnTo>
                  <a:pt x="6290" y="707"/>
                </a:lnTo>
                <a:lnTo>
                  <a:pt x="6180" y="668"/>
                </a:lnTo>
                <a:lnTo>
                  <a:pt x="6070" y="631"/>
                </a:lnTo>
                <a:lnTo>
                  <a:pt x="5959" y="593"/>
                </a:lnTo>
                <a:lnTo>
                  <a:pt x="5848" y="556"/>
                </a:lnTo>
                <a:lnTo>
                  <a:pt x="5737" y="521"/>
                </a:lnTo>
                <a:lnTo>
                  <a:pt x="5626" y="485"/>
                </a:lnTo>
                <a:lnTo>
                  <a:pt x="5515" y="451"/>
                </a:lnTo>
                <a:lnTo>
                  <a:pt x="5404" y="418"/>
                </a:lnTo>
                <a:lnTo>
                  <a:pt x="5292" y="386"/>
                </a:lnTo>
                <a:lnTo>
                  <a:pt x="5181" y="355"/>
                </a:lnTo>
                <a:lnTo>
                  <a:pt x="5069" y="324"/>
                </a:lnTo>
                <a:lnTo>
                  <a:pt x="4958" y="295"/>
                </a:lnTo>
                <a:lnTo>
                  <a:pt x="4846" y="267"/>
                </a:lnTo>
                <a:lnTo>
                  <a:pt x="4735" y="240"/>
                </a:lnTo>
                <a:lnTo>
                  <a:pt x="4623" y="215"/>
                </a:lnTo>
                <a:lnTo>
                  <a:pt x="4511" y="191"/>
                </a:lnTo>
                <a:lnTo>
                  <a:pt x="4400" y="168"/>
                </a:lnTo>
                <a:lnTo>
                  <a:pt x="4287" y="146"/>
                </a:lnTo>
                <a:lnTo>
                  <a:pt x="4234" y="136"/>
                </a:lnTo>
                <a:lnTo>
                  <a:pt x="4162" y="125"/>
                </a:lnTo>
                <a:lnTo>
                  <a:pt x="4075" y="112"/>
                </a:lnTo>
                <a:lnTo>
                  <a:pt x="3975" y="98"/>
                </a:lnTo>
                <a:lnTo>
                  <a:pt x="3865" y="84"/>
                </a:lnTo>
                <a:lnTo>
                  <a:pt x="3749" y="69"/>
                </a:lnTo>
                <a:lnTo>
                  <a:pt x="3627" y="54"/>
                </a:lnTo>
                <a:lnTo>
                  <a:pt x="3504" y="40"/>
                </a:lnTo>
                <a:lnTo>
                  <a:pt x="3381" y="27"/>
                </a:lnTo>
                <a:lnTo>
                  <a:pt x="3262" y="17"/>
                </a:lnTo>
                <a:lnTo>
                  <a:pt x="3148" y="8"/>
                </a:lnTo>
                <a:lnTo>
                  <a:pt x="3043" y="2"/>
                </a:lnTo>
                <a:lnTo>
                  <a:pt x="2994" y="1"/>
                </a:lnTo>
                <a:lnTo>
                  <a:pt x="2949" y="0"/>
                </a:lnTo>
                <a:lnTo>
                  <a:pt x="2908" y="0"/>
                </a:lnTo>
                <a:lnTo>
                  <a:pt x="2869" y="1"/>
                </a:lnTo>
                <a:lnTo>
                  <a:pt x="2834" y="3"/>
                </a:lnTo>
                <a:lnTo>
                  <a:pt x="2806" y="7"/>
                </a:lnTo>
                <a:lnTo>
                  <a:pt x="2780" y="11"/>
                </a:lnTo>
                <a:lnTo>
                  <a:pt x="2761" y="17"/>
                </a:lnTo>
                <a:lnTo>
                  <a:pt x="2724" y="19"/>
                </a:lnTo>
                <a:lnTo>
                  <a:pt x="2689" y="24"/>
                </a:lnTo>
                <a:lnTo>
                  <a:pt x="2655" y="29"/>
                </a:lnTo>
                <a:lnTo>
                  <a:pt x="2620" y="35"/>
                </a:lnTo>
                <a:lnTo>
                  <a:pt x="2586" y="43"/>
                </a:lnTo>
                <a:lnTo>
                  <a:pt x="2552" y="53"/>
                </a:lnTo>
                <a:lnTo>
                  <a:pt x="2518" y="63"/>
                </a:lnTo>
                <a:lnTo>
                  <a:pt x="2486" y="73"/>
                </a:lnTo>
                <a:lnTo>
                  <a:pt x="2454" y="85"/>
                </a:lnTo>
                <a:lnTo>
                  <a:pt x="2423" y="97"/>
                </a:lnTo>
                <a:lnTo>
                  <a:pt x="2393" y="111"/>
                </a:lnTo>
                <a:lnTo>
                  <a:pt x="2363" y="125"/>
                </a:lnTo>
                <a:lnTo>
                  <a:pt x="2333" y="138"/>
                </a:lnTo>
                <a:lnTo>
                  <a:pt x="2306" y="153"/>
                </a:lnTo>
                <a:lnTo>
                  <a:pt x="2278" y="169"/>
                </a:lnTo>
                <a:lnTo>
                  <a:pt x="2252" y="184"/>
                </a:lnTo>
                <a:lnTo>
                  <a:pt x="2218" y="205"/>
                </a:lnTo>
                <a:lnTo>
                  <a:pt x="2187" y="224"/>
                </a:lnTo>
                <a:lnTo>
                  <a:pt x="2158" y="244"/>
                </a:lnTo>
                <a:lnTo>
                  <a:pt x="2132" y="262"/>
                </a:lnTo>
                <a:lnTo>
                  <a:pt x="2108" y="280"/>
                </a:lnTo>
                <a:lnTo>
                  <a:pt x="2086" y="298"/>
                </a:lnTo>
                <a:lnTo>
                  <a:pt x="2065" y="315"/>
                </a:lnTo>
                <a:lnTo>
                  <a:pt x="2046" y="332"/>
                </a:lnTo>
                <a:lnTo>
                  <a:pt x="2007" y="367"/>
                </a:lnTo>
                <a:lnTo>
                  <a:pt x="1968" y="405"/>
                </a:lnTo>
                <a:lnTo>
                  <a:pt x="1927" y="446"/>
                </a:lnTo>
                <a:lnTo>
                  <a:pt x="1878" y="491"/>
                </a:lnTo>
                <a:lnTo>
                  <a:pt x="1866" y="504"/>
                </a:lnTo>
                <a:lnTo>
                  <a:pt x="1853" y="517"/>
                </a:lnTo>
                <a:lnTo>
                  <a:pt x="1838" y="533"/>
                </a:lnTo>
                <a:lnTo>
                  <a:pt x="1823" y="550"/>
                </a:lnTo>
                <a:lnTo>
                  <a:pt x="1790" y="592"/>
                </a:lnTo>
                <a:lnTo>
                  <a:pt x="1754" y="637"/>
                </a:lnTo>
                <a:lnTo>
                  <a:pt x="1717" y="689"/>
                </a:lnTo>
                <a:lnTo>
                  <a:pt x="1679" y="744"/>
                </a:lnTo>
                <a:lnTo>
                  <a:pt x="1639" y="802"/>
                </a:lnTo>
                <a:lnTo>
                  <a:pt x="1600" y="863"/>
                </a:lnTo>
                <a:lnTo>
                  <a:pt x="1561" y="926"/>
                </a:lnTo>
                <a:lnTo>
                  <a:pt x="1524" y="988"/>
                </a:lnTo>
                <a:lnTo>
                  <a:pt x="1488" y="1051"/>
                </a:lnTo>
                <a:lnTo>
                  <a:pt x="1454" y="1111"/>
                </a:lnTo>
                <a:lnTo>
                  <a:pt x="1425" y="1170"/>
                </a:lnTo>
                <a:lnTo>
                  <a:pt x="1398" y="1226"/>
                </a:lnTo>
                <a:lnTo>
                  <a:pt x="1387" y="1252"/>
                </a:lnTo>
                <a:lnTo>
                  <a:pt x="1377" y="1277"/>
                </a:lnTo>
                <a:lnTo>
                  <a:pt x="1367" y="1301"/>
                </a:lnTo>
                <a:lnTo>
                  <a:pt x="1359" y="1323"/>
                </a:lnTo>
                <a:lnTo>
                  <a:pt x="1340" y="1362"/>
                </a:lnTo>
                <a:lnTo>
                  <a:pt x="1320" y="1404"/>
                </a:lnTo>
                <a:lnTo>
                  <a:pt x="1300" y="1449"/>
                </a:lnTo>
                <a:lnTo>
                  <a:pt x="1280" y="1496"/>
                </a:lnTo>
                <a:lnTo>
                  <a:pt x="1261" y="1545"/>
                </a:lnTo>
                <a:lnTo>
                  <a:pt x="1241" y="1596"/>
                </a:lnTo>
                <a:lnTo>
                  <a:pt x="1222" y="1648"/>
                </a:lnTo>
                <a:lnTo>
                  <a:pt x="1204" y="1702"/>
                </a:lnTo>
                <a:lnTo>
                  <a:pt x="1167" y="1808"/>
                </a:lnTo>
                <a:lnTo>
                  <a:pt x="1133" y="1915"/>
                </a:lnTo>
                <a:lnTo>
                  <a:pt x="1101" y="2016"/>
                </a:lnTo>
                <a:lnTo>
                  <a:pt x="1071" y="2110"/>
                </a:lnTo>
                <a:lnTo>
                  <a:pt x="1055" y="2162"/>
                </a:lnTo>
                <a:lnTo>
                  <a:pt x="1039" y="2213"/>
                </a:lnTo>
                <a:lnTo>
                  <a:pt x="1023" y="2264"/>
                </a:lnTo>
                <a:lnTo>
                  <a:pt x="1008" y="2315"/>
                </a:lnTo>
                <a:lnTo>
                  <a:pt x="992" y="2367"/>
                </a:lnTo>
                <a:lnTo>
                  <a:pt x="976" y="2418"/>
                </a:lnTo>
                <a:lnTo>
                  <a:pt x="960" y="2471"/>
                </a:lnTo>
                <a:lnTo>
                  <a:pt x="944" y="2523"/>
                </a:lnTo>
                <a:lnTo>
                  <a:pt x="929" y="2573"/>
                </a:lnTo>
                <a:lnTo>
                  <a:pt x="913" y="2626"/>
                </a:lnTo>
                <a:lnTo>
                  <a:pt x="896" y="2682"/>
                </a:lnTo>
                <a:lnTo>
                  <a:pt x="880" y="2740"/>
                </a:lnTo>
                <a:lnTo>
                  <a:pt x="864" y="2797"/>
                </a:lnTo>
                <a:lnTo>
                  <a:pt x="849" y="2852"/>
                </a:lnTo>
                <a:lnTo>
                  <a:pt x="836" y="2906"/>
                </a:lnTo>
                <a:lnTo>
                  <a:pt x="827" y="2955"/>
                </a:lnTo>
                <a:lnTo>
                  <a:pt x="818" y="2977"/>
                </a:lnTo>
                <a:lnTo>
                  <a:pt x="809" y="3003"/>
                </a:lnTo>
                <a:lnTo>
                  <a:pt x="800" y="3033"/>
                </a:lnTo>
                <a:lnTo>
                  <a:pt x="790" y="3067"/>
                </a:lnTo>
                <a:lnTo>
                  <a:pt x="770" y="3142"/>
                </a:lnTo>
                <a:lnTo>
                  <a:pt x="749" y="3225"/>
                </a:lnTo>
                <a:lnTo>
                  <a:pt x="730" y="3310"/>
                </a:lnTo>
                <a:lnTo>
                  <a:pt x="712" y="3390"/>
                </a:lnTo>
                <a:lnTo>
                  <a:pt x="696" y="3461"/>
                </a:lnTo>
                <a:lnTo>
                  <a:pt x="683" y="3519"/>
                </a:lnTo>
                <a:lnTo>
                  <a:pt x="666" y="3593"/>
                </a:lnTo>
                <a:lnTo>
                  <a:pt x="649" y="3667"/>
                </a:lnTo>
                <a:lnTo>
                  <a:pt x="633" y="3740"/>
                </a:lnTo>
                <a:lnTo>
                  <a:pt x="617" y="3813"/>
                </a:lnTo>
                <a:lnTo>
                  <a:pt x="601" y="3886"/>
                </a:lnTo>
                <a:lnTo>
                  <a:pt x="585" y="3960"/>
                </a:lnTo>
                <a:lnTo>
                  <a:pt x="569" y="4033"/>
                </a:lnTo>
                <a:lnTo>
                  <a:pt x="553" y="4108"/>
                </a:lnTo>
                <a:lnTo>
                  <a:pt x="537" y="4182"/>
                </a:lnTo>
                <a:lnTo>
                  <a:pt x="522" y="4256"/>
                </a:lnTo>
                <a:lnTo>
                  <a:pt x="506" y="4330"/>
                </a:lnTo>
                <a:lnTo>
                  <a:pt x="491" y="4406"/>
                </a:lnTo>
                <a:lnTo>
                  <a:pt x="476" y="4483"/>
                </a:lnTo>
                <a:lnTo>
                  <a:pt x="461" y="4559"/>
                </a:lnTo>
                <a:lnTo>
                  <a:pt x="447" y="4636"/>
                </a:lnTo>
                <a:lnTo>
                  <a:pt x="433" y="4714"/>
                </a:lnTo>
                <a:lnTo>
                  <a:pt x="419" y="4791"/>
                </a:lnTo>
                <a:lnTo>
                  <a:pt x="405" y="4868"/>
                </a:lnTo>
                <a:lnTo>
                  <a:pt x="392" y="4946"/>
                </a:lnTo>
                <a:lnTo>
                  <a:pt x="380" y="5024"/>
                </a:lnTo>
                <a:lnTo>
                  <a:pt x="367" y="5100"/>
                </a:lnTo>
                <a:lnTo>
                  <a:pt x="356" y="5177"/>
                </a:lnTo>
                <a:lnTo>
                  <a:pt x="346" y="5253"/>
                </a:lnTo>
                <a:lnTo>
                  <a:pt x="335" y="5328"/>
                </a:lnTo>
                <a:lnTo>
                  <a:pt x="320" y="5442"/>
                </a:lnTo>
                <a:lnTo>
                  <a:pt x="304" y="5555"/>
                </a:lnTo>
                <a:lnTo>
                  <a:pt x="289" y="5668"/>
                </a:lnTo>
                <a:lnTo>
                  <a:pt x="275" y="5781"/>
                </a:lnTo>
                <a:lnTo>
                  <a:pt x="259" y="5896"/>
                </a:lnTo>
                <a:lnTo>
                  <a:pt x="244" y="6009"/>
                </a:lnTo>
                <a:lnTo>
                  <a:pt x="229" y="6124"/>
                </a:lnTo>
                <a:lnTo>
                  <a:pt x="214" y="6238"/>
                </a:lnTo>
                <a:lnTo>
                  <a:pt x="199" y="6352"/>
                </a:lnTo>
                <a:lnTo>
                  <a:pt x="185" y="6467"/>
                </a:lnTo>
                <a:lnTo>
                  <a:pt x="173" y="6581"/>
                </a:lnTo>
                <a:lnTo>
                  <a:pt x="160" y="6697"/>
                </a:lnTo>
                <a:lnTo>
                  <a:pt x="148" y="6811"/>
                </a:lnTo>
                <a:lnTo>
                  <a:pt x="137" y="6927"/>
                </a:lnTo>
                <a:lnTo>
                  <a:pt x="127" y="7042"/>
                </a:lnTo>
                <a:lnTo>
                  <a:pt x="119" y="7158"/>
                </a:lnTo>
                <a:lnTo>
                  <a:pt x="105" y="7319"/>
                </a:lnTo>
                <a:lnTo>
                  <a:pt x="92" y="7481"/>
                </a:lnTo>
                <a:lnTo>
                  <a:pt x="79" y="7643"/>
                </a:lnTo>
                <a:lnTo>
                  <a:pt x="65" y="7805"/>
                </a:lnTo>
                <a:lnTo>
                  <a:pt x="54" y="7967"/>
                </a:lnTo>
                <a:lnTo>
                  <a:pt x="42" y="8130"/>
                </a:lnTo>
                <a:lnTo>
                  <a:pt x="31" y="8293"/>
                </a:lnTo>
                <a:lnTo>
                  <a:pt x="22" y="8456"/>
                </a:lnTo>
                <a:lnTo>
                  <a:pt x="14" y="8619"/>
                </a:lnTo>
                <a:lnTo>
                  <a:pt x="8" y="8782"/>
                </a:lnTo>
                <a:lnTo>
                  <a:pt x="3" y="8946"/>
                </a:lnTo>
                <a:lnTo>
                  <a:pt x="0" y="9109"/>
                </a:lnTo>
                <a:lnTo>
                  <a:pt x="0" y="9190"/>
                </a:lnTo>
                <a:lnTo>
                  <a:pt x="0" y="9273"/>
                </a:lnTo>
                <a:lnTo>
                  <a:pt x="1" y="9354"/>
                </a:lnTo>
                <a:lnTo>
                  <a:pt x="2" y="9437"/>
                </a:lnTo>
                <a:lnTo>
                  <a:pt x="3" y="9518"/>
                </a:lnTo>
                <a:lnTo>
                  <a:pt x="7" y="9599"/>
                </a:lnTo>
                <a:lnTo>
                  <a:pt x="10" y="9681"/>
                </a:lnTo>
                <a:lnTo>
                  <a:pt x="14" y="9763"/>
                </a:lnTo>
                <a:lnTo>
                  <a:pt x="21" y="9885"/>
                </a:lnTo>
                <a:lnTo>
                  <a:pt x="27" y="10006"/>
                </a:lnTo>
                <a:lnTo>
                  <a:pt x="34" y="10128"/>
                </a:lnTo>
                <a:lnTo>
                  <a:pt x="41" y="10249"/>
                </a:lnTo>
                <a:lnTo>
                  <a:pt x="47" y="10369"/>
                </a:lnTo>
                <a:lnTo>
                  <a:pt x="54" y="10490"/>
                </a:lnTo>
                <a:lnTo>
                  <a:pt x="61" y="10611"/>
                </a:lnTo>
                <a:lnTo>
                  <a:pt x="68" y="10731"/>
                </a:lnTo>
                <a:lnTo>
                  <a:pt x="74" y="10851"/>
                </a:lnTo>
                <a:lnTo>
                  <a:pt x="82" y="10971"/>
                </a:lnTo>
                <a:lnTo>
                  <a:pt x="90" y="11091"/>
                </a:lnTo>
                <a:lnTo>
                  <a:pt x="98" y="11213"/>
                </a:lnTo>
                <a:lnTo>
                  <a:pt x="108" y="11333"/>
                </a:lnTo>
                <a:lnTo>
                  <a:pt x="117" y="11454"/>
                </a:lnTo>
                <a:lnTo>
                  <a:pt x="127" y="11575"/>
                </a:lnTo>
                <a:lnTo>
                  <a:pt x="138" y="11697"/>
                </a:lnTo>
                <a:lnTo>
                  <a:pt x="149" y="11811"/>
                </a:lnTo>
                <a:lnTo>
                  <a:pt x="160" y="11926"/>
                </a:lnTo>
                <a:lnTo>
                  <a:pt x="172" y="12040"/>
                </a:lnTo>
                <a:lnTo>
                  <a:pt x="184" y="12154"/>
                </a:lnTo>
                <a:lnTo>
                  <a:pt x="197" y="12269"/>
                </a:lnTo>
                <a:lnTo>
                  <a:pt x="209" y="12383"/>
                </a:lnTo>
                <a:lnTo>
                  <a:pt x="223" y="12498"/>
                </a:lnTo>
                <a:lnTo>
                  <a:pt x="237" y="12611"/>
                </a:lnTo>
                <a:lnTo>
                  <a:pt x="252" y="12725"/>
                </a:lnTo>
                <a:lnTo>
                  <a:pt x="267" y="12839"/>
                </a:lnTo>
                <a:lnTo>
                  <a:pt x="281" y="12953"/>
                </a:lnTo>
                <a:lnTo>
                  <a:pt x="298" y="13066"/>
                </a:lnTo>
                <a:lnTo>
                  <a:pt x="314" y="13180"/>
                </a:lnTo>
                <a:lnTo>
                  <a:pt x="331" y="13293"/>
                </a:lnTo>
                <a:lnTo>
                  <a:pt x="349" y="13406"/>
                </a:lnTo>
                <a:lnTo>
                  <a:pt x="366" y="13519"/>
                </a:lnTo>
                <a:lnTo>
                  <a:pt x="398" y="13707"/>
                </a:lnTo>
                <a:lnTo>
                  <a:pt x="433" y="13905"/>
                </a:lnTo>
                <a:lnTo>
                  <a:pt x="470" y="14110"/>
                </a:lnTo>
                <a:lnTo>
                  <a:pt x="511" y="14322"/>
                </a:lnTo>
                <a:lnTo>
                  <a:pt x="555" y="14538"/>
                </a:lnTo>
                <a:lnTo>
                  <a:pt x="602" y="14757"/>
                </a:lnTo>
                <a:lnTo>
                  <a:pt x="650" y="14979"/>
                </a:lnTo>
                <a:lnTo>
                  <a:pt x="701" y="15200"/>
                </a:lnTo>
                <a:lnTo>
                  <a:pt x="729" y="15311"/>
                </a:lnTo>
                <a:lnTo>
                  <a:pt x="755" y="15420"/>
                </a:lnTo>
                <a:lnTo>
                  <a:pt x="784" y="15530"/>
                </a:lnTo>
                <a:lnTo>
                  <a:pt x="811" y="15639"/>
                </a:lnTo>
                <a:lnTo>
                  <a:pt x="840" y="15747"/>
                </a:lnTo>
                <a:lnTo>
                  <a:pt x="870" y="15854"/>
                </a:lnTo>
                <a:lnTo>
                  <a:pt x="899" y="15959"/>
                </a:lnTo>
                <a:lnTo>
                  <a:pt x="929" y="16064"/>
                </a:lnTo>
                <a:lnTo>
                  <a:pt x="960" y="16165"/>
                </a:lnTo>
                <a:lnTo>
                  <a:pt x="991" y="16266"/>
                </a:lnTo>
                <a:lnTo>
                  <a:pt x="1022" y="16365"/>
                </a:lnTo>
                <a:lnTo>
                  <a:pt x="1054" y="16461"/>
                </a:lnTo>
                <a:lnTo>
                  <a:pt x="1086" y="16556"/>
                </a:lnTo>
                <a:lnTo>
                  <a:pt x="1119" y="16646"/>
                </a:lnTo>
                <a:lnTo>
                  <a:pt x="1152" y="16735"/>
                </a:lnTo>
                <a:lnTo>
                  <a:pt x="1185" y="16821"/>
                </a:lnTo>
                <a:lnTo>
                  <a:pt x="1225" y="16920"/>
                </a:lnTo>
                <a:lnTo>
                  <a:pt x="1267" y="17017"/>
                </a:lnTo>
                <a:lnTo>
                  <a:pt x="1288" y="17064"/>
                </a:lnTo>
                <a:lnTo>
                  <a:pt x="1310" y="17111"/>
                </a:lnTo>
                <a:lnTo>
                  <a:pt x="1332" y="17156"/>
                </a:lnTo>
                <a:lnTo>
                  <a:pt x="1354" y="17202"/>
                </a:lnTo>
                <a:lnTo>
                  <a:pt x="1377" y="17247"/>
                </a:lnTo>
                <a:lnTo>
                  <a:pt x="1399" y="17290"/>
                </a:lnTo>
                <a:lnTo>
                  <a:pt x="1423" y="17334"/>
                </a:lnTo>
                <a:lnTo>
                  <a:pt x="1447" y="17376"/>
                </a:lnTo>
                <a:lnTo>
                  <a:pt x="1471" y="17417"/>
                </a:lnTo>
                <a:lnTo>
                  <a:pt x="1496" y="17459"/>
                </a:lnTo>
                <a:lnTo>
                  <a:pt x="1521" y="17499"/>
                </a:lnTo>
                <a:lnTo>
                  <a:pt x="1546" y="17538"/>
                </a:lnTo>
                <a:lnTo>
                  <a:pt x="1572" y="17576"/>
                </a:lnTo>
                <a:lnTo>
                  <a:pt x="1598" y="17614"/>
                </a:lnTo>
                <a:lnTo>
                  <a:pt x="1625" y="17651"/>
                </a:lnTo>
                <a:lnTo>
                  <a:pt x="1652" y="17687"/>
                </a:lnTo>
                <a:lnTo>
                  <a:pt x="1680" y="17722"/>
                </a:lnTo>
                <a:lnTo>
                  <a:pt x="1707" y="17756"/>
                </a:lnTo>
                <a:lnTo>
                  <a:pt x="1736" y="17789"/>
                </a:lnTo>
                <a:lnTo>
                  <a:pt x="1764" y="17822"/>
                </a:lnTo>
                <a:lnTo>
                  <a:pt x="1794" y="17853"/>
                </a:lnTo>
                <a:lnTo>
                  <a:pt x="1824" y="17884"/>
                </a:lnTo>
                <a:lnTo>
                  <a:pt x="1854" y="17914"/>
                </a:lnTo>
                <a:lnTo>
                  <a:pt x="1885" y="17943"/>
                </a:lnTo>
                <a:lnTo>
                  <a:pt x="1917" y="17970"/>
                </a:lnTo>
                <a:lnTo>
                  <a:pt x="1947" y="17998"/>
                </a:lnTo>
                <a:lnTo>
                  <a:pt x="1980" y="18023"/>
                </a:lnTo>
                <a:lnTo>
                  <a:pt x="2013" y="18048"/>
                </a:lnTo>
                <a:lnTo>
                  <a:pt x="2052" y="18075"/>
                </a:lnTo>
                <a:lnTo>
                  <a:pt x="2091" y="18102"/>
                </a:lnTo>
                <a:lnTo>
                  <a:pt x="2132" y="18127"/>
                </a:lnTo>
                <a:lnTo>
                  <a:pt x="2173" y="18151"/>
                </a:lnTo>
                <a:lnTo>
                  <a:pt x="2215" y="18174"/>
                </a:lnTo>
                <a:lnTo>
                  <a:pt x="2259" y="18194"/>
                </a:lnTo>
                <a:lnTo>
                  <a:pt x="2303" y="18214"/>
                </a:lnTo>
                <a:lnTo>
                  <a:pt x="2349" y="18232"/>
                </a:lnTo>
                <a:lnTo>
                  <a:pt x="2397" y="18249"/>
                </a:lnTo>
                <a:lnTo>
                  <a:pt x="2446" y="18264"/>
                </a:lnTo>
                <a:lnTo>
                  <a:pt x="2497" y="18277"/>
                </a:lnTo>
                <a:lnTo>
                  <a:pt x="2549" y="18287"/>
                </a:lnTo>
                <a:lnTo>
                  <a:pt x="2576" y="18292"/>
                </a:lnTo>
                <a:lnTo>
                  <a:pt x="2603" y="18296"/>
                </a:lnTo>
                <a:lnTo>
                  <a:pt x="2631" y="18300"/>
                </a:lnTo>
                <a:lnTo>
                  <a:pt x="2658" y="18303"/>
                </a:lnTo>
                <a:lnTo>
                  <a:pt x="2687" y="18305"/>
                </a:lnTo>
                <a:lnTo>
                  <a:pt x="2716" y="18308"/>
                </a:lnTo>
                <a:lnTo>
                  <a:pt x="2745" y="18309"/>
                </a:lnTo>
                <a:lnTo>
                  <a:pt x="2776" y="18309"/>
                </a:lnTo>
                <a:lnTo>
                  <a:pt x="2835" y="18310"/>
                </a:lnTo>
                <a:lnTo>
                  <a:pt x="2896" y="18310"/>
                </a:lnTo>
                <a:lnTo>
                  <a:pt x="2957" y="18309"/>
                </a:lnTo>
                <a:lnTo>
                  <a:pt x="3017" y="18308"/>
                </a:lnTo>
                <a:lnTo>
                  <a:pt x="3079" y="18305"/>
                </a:lnTo>
                <a:lnTo>
                  <a:pt x="3140" y="18303"/>
                </a:lnTo>
                <a:lnTo>
                  <a:pt x="3200" y="18300"/>
                </a:lnTo>
                <a:lnTo>
                  <a:pt x="3262" y="18296"/>
                </a:lnTo>
                <a:lnTo>
                  <a:pt x="3323" y="18292"/>
                </a:lnTo>
                <a:lnTo>
                  <a:pt x="3384" y="18287"/>
                </a:lnTo>
                <a:lnTo>
                  <a:pt x="3444" y="18283"/>
                </a:lnTo>
                <a:lnTo>
                  <a:pt x="3505" y="18277"/>
                </a:lnTo>
                <a:lnTo>
                  <a:pt x="3565" y="18271"/>
                </a:lnTo>
                <a:lnTo>
                  <a:pt x="3625" y="18264"/>
                </a:lnTo>
                <a:lnTo>
                  <a:pt x="3686" y="18257"/>
                </a:lnTo>
                <a:lnTo>
                  <a:pt x="3745" y="18250"/>
                </a:lnTo>
                <a:lnTo>
                  <a:pt x="3829" y="18240"/>
                </a:lnTo>
                <a:lnTo>
                  <a:pt x="3912" y="18230"/>
                </a:lnTo>
                <a:lnTo>
                  <a:pt x="3995" y="18218"/>
                </a:lnTo>
                <a:lnTo>
                  <a:pt x="4076" y="18206"/>
                </a:lnTo>
                <a:lnTo>
                  <a:pt x="4157" y="18192"/>
                </a:lnTo>
                <a:lnTo>
                  <a:pt x="4236" y="18178"/>
                </a:lnTo>
                <a:lnTo>
                  <a:pt x="4316" y="18165"/>
                </a:lnTo>
                <a:lnTo>
                  <a:pt x="4395" y="18150"/>
                </a:lnTo>
                <a:lnTo>
                  <a:pt x="4473" y="18134"/>
                </a:lnTo>
                <a:lnTo>
                  <a:pt x="4549" y="18118"/>
                </a:lnTo>
                <a:lnTo>
                  <a:pt x="4627" y="18101"/>
                </a:lnTo>
                <a:lnTo>
                  <a:pt x="4704" y="18083"/>
                </a:lnTo>
                <a:lnTo>
                  <a:pt x="4779" y="18066"/>
                </a:lnTo>
                <a:lnTo>
                  <a:pt x="4855" y="18048"/>
                </a:lnTo>
                <a:lnTo>
                  <a:pt x="4931" y="18028"/>
                </a:lnTo>
                <a:lnTo>
                  <a:pt x="5006" y="18009"/>
                </a:lnTo>
                <a:lnTo>
                  <a:pt x="5156" y="17969"/>
                </a:lnTo>
                <a:lnTo>
                  <a:pt x="5305" y="17927"/>
                </a:lnTo>
                <a:lnTo>
                  <a:pt x="5455" y="17882"/>
                </a:lnTo>
                <a:lnTo>
                  <a:pt x="5603" y="17836"/>
                </a:lnTo>
                <a:lnTo>
                  <a:pt x="5753" y="17789"/>
                </a:lnTo>
                <a:lnTo>
                  <a:pt x="5904" y="17741"/>
                </a:lnTo>
                <a:lnTo>
                  <a:pt x="6056" y="17691"/>
                </a:lnTo>
                <a:lnTo>
                  <a:pt x="6211" y="17639"/>
                </a:lnTo>
                <a:lnTo>
                  <a:pt x="6273" y="17619"/>
                </a:lnTo>
                <a:lnTo>
                  <a:pt x="6368" y="17586"/>
                </a:lnTo>
                <a:lnTo>
                  <a:pt x="6483" y="17544"/>
                </a:lnTo>
                <a:lnTo>
                  <a:pt x="6608" y="17501"/>
                </a:lnTo>
                <a:lnTo>
                  <a:pt x="6729" y="17456"/>
                </a:lnTo>
                <a:lnTo>
                  <a:pt x="6837" y="17415"/>
                </a:lnTo>
                <a:lnTo>
                  <a:pt x="6881" y="17398"/>
                </a:lnTo>
                <a:lnTo>
                  <a:pt x="6917" y="17382"/>
                </a:lnTo>
                <a:lnTo>
                  <a:pt x="6943" y="17369"/>
                </a:lnTo>
                <a:lnTo>
                  <a:pt x="6959" y="17361"/>
                </a:lnTo>
                <a:lnTo>
                  <a:pt x="6994" y="17351"/>
                </a:lnTo>
                <a:lnTo>
                  <a:pt x="7046" y="17333"/>
                </a:lnTo>
                <a:lnTo>
                  <a:pt x="7116" y="17308"/>
                </a:lnTo>
                <a:lnTo>
                  <a:pt x="7200" y="17277"/>
                </a:lnTo>
                <a:lnTo>
                  <a:pt x="7294" y="17240"/>
                </a:lnTo>
                <a:lnTo>
                  <a:pt x="7397" y="17200"/>
                </a:lnTo>
                <a:lnTo>
                  <a:pt x="7507" y="17156"/>
                </a:lnTo>
                <a:lnTo>
                  <a:pt x="7621" y="17112"/>
                </a:lnTo>
                <a:lnTo>
                  <a:pt x="7734" y="17066"/>
                </a:lnTo>
                <a:lnTo>
                  <a:pt x="7846" y="17021"/>
                </a:lnTo>
                <a:lnTo>
                  <a:pt x="7955" y="16977"/>
                </a:lnTo>
                <a:lnTo>
                  <a:pt x="8057" y="16937"/>
                </a:lnTo>
                <a:lnTo>
                  <a:pt x="8148" y="16899"/>
                </a:lnTo>
                <a:lnTo>
                  <a:pt x="8228" y="16867"/>
                </a:lnTo>
                <a:lnTo>
                  <a:pt x="8295" y="16841"/>
                </a:lnTo>
                <a:lnTo>
                  <a:pt x="8344" y="16821"/>
                </a:lnTo>
                <a:lnTo>
                  <a:pt x="8396" y="16799"/>
                </a:lnTo>
                <a:lnTo>
                  <a:pt x="8454" y="16778"/>
                </a:lnTo>
                <a:lnTo>
                  <a:pt x="8513" y="16755"/>
                </a:lnTo>
                <a:lnTo>
                  <a:pt x="8574" y="16731"/>
                </a:lnTo>
                <a:lnTo>
                  <a:pt x="8633" y="16707"/>
                </a:lnTo>
                <a:lnTo>
                  <a:pt x="8690" y="16682"/>
                </a:lnTo>
                <a:lnTo>
                  <a:pt x="8744" y="16658"/>
                </a:lnTo>
                <a:lnTo>
                  <a:pt x="8792" y="16633"/>
                </a:lnTo>
                <a:lnTo>
                  <a:pt x="8829" y="16621"/>
                </a:lnTo>
                <a:lnTo>
                  <a:pt x="8872" y="16605"/>
                </a:lnTo>
                <a:lnTo>
                  <a:pt x="8918" y="16587"/>
                </a:lnTo>
                <a:lnTo>
                  <a:pt x="8965" y="16565"/>
                </a:lnTo>
                <a:lnTo>
                  <a:pt x="9013" y="16543"/>
                </a:lnTo>
                <a:lnTo>
                  <a:pt x="9059" y="16522"/>
                </a:lnTo>
                <a:lnTo>
                  <a:pt x="9100" y="16502"/>
                </a:lnTo>
                <a:lnTo>
                  <a:pt x="9137" y="16485"/>
                </a:lnTo>
                <a:lnTo>
                  <a:pt x="9178" y="16465"/>
                </a:lnTo>
                <a:lnTo>
                  <a:pt x="9220" y="16447"/>
                </a:lnTo>
                <a:lnTo>
                  <a:pt x="9263" y="16429"/>
                </a:lnTo>
                <a:lnTo>
                  <a:pt x="9304" y="16409"/>
                </a:lnTo>
                <a:lnTo>
                  <a:pt x="9346" y="16391"/>
                </a:lnTo>
                <a:lnTo>
                  <a:pt x="9388" y="16371"/>
                </a:lnTo>
                <a:lnTo>
                  <a:pt x="9430" y="16352"/>
                </a:lnTo>
                <a:lnTo>
                  <a:pt x="9471" y="16331"/>
                </a:lnTo>
                <a:lnTo>
                  <a:pt x="9550" y="16292"/>
                </a:lnTo>
                <a:lnTo>
                  <a:pt x="9633" y="16254"/>
                </a:lnTo>
                <a:lnTo>
                  <a:pt x="9720" y="16214"/>
                </a:lnTo>
                <a:lnTo>
                  <a:pt x="9807" y="16173"/>
                </a:lnTo>
                <a:lnTo>
                  <a:pt x="9894" y="16132"/>
                </a:lnTo>
                <a:lnTo>
                  <a:pt x="9978" y="16091"/>
                </a:lnTo>
                <a:lnTo>
                  <a:pt x="10018" y="16069"/>
                </a:lnTo>
                <a:lnTo>
                  <a:pt x="10057" y="16048"/>
                </a:lnTo>
                <a:lnTo>
                  <a:pt x="10093" y="16026"/>
                </a:lnTo>
                <a:lnTo>
                  <a:pt x="10129" y="16004"/>
                </a:lnTo>
                <a:lnTo>
                  <a:pt x="10153" y="15994"/>
                </a:lnTo>
                <a:lnTo>
                  <a:pt x="10184" y="15979"/>
                </a:lnTo>
                <a:lnTo>
                  <a:pt x="10220" y="15962"/>
                </a:lnTo>
                <a:lnTo>
                  <a:pt x="10263" y="15939"/>
                </a:lnTo>
                <a:lnTo>
                  <a:pt x="10363" y="15886"/>
                </a:lnTo>
                <a:lnTo>
                  <a:pt x="10482" y="15821"/>
                </a:lnTo>
                <a:lnTo>
                  <a:pt x="10614" y="15748"/>
                </a:lnTo>
                <a:lnTo>
                  <a:pt x="10756" y="15669"/>
                </a:lnTo>
                <a:lnTo>
                  <a:pt x="10903" y="15584"/>
                </a:lnTo>
                <a:lnTo>
                  <a:pt x="11053" y="15498"/>
                </a:lnTo>
                <a:lnTo>
                  <a:pt x="11202" y="15411"/>
                </a:lnTo>
                <a:lnTo>
                  <a:pt x="11344" y="15328"/>
                </a:lnTo>
                <a:lnTo>
                  <a:pt x="11477" y="15249"/>
                </a:lnTo>
                <a:lnTo>
                  <a:pt x="11597" y="15176"/>
                </a:lnTo>
                <a:lnTo>
                  <a:pt x="11700" y="15111"/>
                </a:lnTo>
                <a:lnTo>
                  <a:pt x="11781" y="15060"/>
                </a:lnTo>
                <a:lnTo>
                  <a:pt x="11813" y="15038"/>
                </a:lnTo>
                <a:lnTo>
                  <a:pt x="11838" y="15021"/>
                </a:lnTo>
                <a:lnTo>
                  <a:pt x="11857" y="15007"/>
                </a:lnTo>
                <a:lnTo>
                  <a:pt x="11867" y="14997"/>
                </a:lnTo>
                <a:lnTo>
                  <a:pt x="11879" y="14991"/>
                </a:lnTo>
                <a:lnTo>
                  <a:pt x="11898" y="14982"/>
                </a:lnTo>
                <a:lnTo>
                  <a:pt x="11919" y="14970"/>
                </a:lnTo>
                <a:lnTo>
                  <a:pt x="11947" y="14954"/>
                </a:lnTo>
                <a:lnTo>
                  <a:pt x="12012" y="14913"/>
                </a:lnTo>
                <a:lnTo>
                  <a:pt x="12090" y="14864"/>
                </a:lnTo>
                <a:lnTo>
                  <a:pt x="12179" y="14806"/>
                </a:lnTo>
                <a:lnTo>
                  <a:pt x="12276" y="14741"/>
                </a:lnTo>
                <a:lnTo>
                  <a:pt x="12379" y="14672"/>
                </a:lnTo>
                <a:lnTo>
                  <a:pt x="12485" y="14600"/>
                </a:lnTo>
                <a:lnTo>
                  <a:pt x="12590" y="14528"/>
                </a:lnTo>
                <a:lnTo>
                  <a:pt x="12694" y="14457"/>
                </a:lnTo>
                <a:lnTo>
                  <a:pt x="12791" y="14388"/>
                </a:lnTo>
                <a:lnTo>
                  <a:pt x="12883" y="14324"/>
                </a:lnTo>
                <a:lnTo>
                  <a:pt x="12963" y="14267"/>
                </a:lnTo>
                <a:lnTo>
                  <a:pt x="13031" y="14218"/>
                </a:lnTo>
                <a:lnTo>
                  <a:pt x="13083" y="14179"/>
                </a:lnTo>
                <a:lnTo>
                  <a:pt x="13116" y="14152"/>
                </a:lnTo>
                <a:lnTo>
                  <a:pt x="13131" y="14143"/>
                </a:lnTo>
                <a:lnTo>
                  <a:pt x="13152" y="14131"/>
                </a:lnTo>
                <a:lnTo>
                  <a:pt x="13179" y="14112"/>
                </a:lnTo>
                <a:lnTo>
                  <a:pt x="13212" y="14088"/>
                </a:lnTo>
                <a:lnTo>
                  <a:pt x="13294" y="14030"/>
                </a:lnTo>
                <a:lnTo>
                  <a:pt x="13392" y="13958"/>
                </a:lnTo>
                <a:lnTo>
                  <a:pt x="13505" y="13873"/>
                </a:lnTo>
                <a:lnTo>
                  <a:pt x="13628" y="13779"/>
                </a:lnTo>
                <a:lnTo>
                  <a:pt x="13758" y="13680"/>
                </a:lnTo>
                <a:lnTo>
                  <a:pt x="13891" y="13578"/>
                </a:lnTo>
                <a:lnTo>
                  <a:pt x="14024" y="13475"/>
                </a:lnTo>
                <a:lnTo>
                  <a:pt x="14153" y="13374"/>
                </a:lnTo>
                <a:lnTo>
                  <a:pt x="14274" y="13278"/>
                </a:lnTo>
                <a:lnTo>
                  <a:pt x="14385" y="13190"/>
                </a:lnTo>
                <a:lnTo>
                  <a:pt x="14481" y="13112"/>
                </a:lnTo>
                <a:lnTo>
                  <a:pt x="14559" y="13048"/>
                </a:lnTo>
                <a:lnTo>
                  <a:pt x="14590" y="13022"/>
                </a:lnTo>
                <a:lnTo>
                  <a:pt x="14615" y="13000"/>
                </a:lnTo>
                <a:lnTo>
                  <a:pt x="14634" y="12982"/>
                </a:lnTo>
                <a:lnTo>
                  <a:pt x="14645" y="12970"/>
                </a:lnTo>
                <a:lnTo>
                  <a:pt x="14658" y="12963"/>
                </a:lnTo>
                <a:lnTo>
                  <a:pt x="14673" y="12954"/>
                </a:lnTo>
                <a:lnTo>
                  <a:pt x="14690" y="12942"/>
                </a:lnTo>
                <a:lnTo>
                  <a:pt x="14708" y="12928"/>
                </a:lnTo>
                <a:lnTo>
                  <a:pt x="14751" y="12895"/>
                </a:lnTo>
                <a:lnTo>
                  <a:pt x="14802" y="12854"/>
                </a:lnTo>
                <a:lnTo>
                  <a:pt x="14857" y="12807"/>
                </a:lnTo>
                <a:lnTo>
                  <a:pt x="14917" y="12756"/>
                </a:lnTo>
                <a:lnTo>
                  <a:pt x="14979" y="12701"/>
                </a:lnTo>
                <a:lnTo>
                  <a:pt x="15044" y="12645"/>
                </a:lnTo>
                <a:lnTo>
                  <a:pt x="15110" y="12587"/>
                </a:lnTo>
                <a:lnTo>
                  <a:pt x="15175" y="12530"/>
                </a:lnTo>
                <a:lnTo>
                  <a:pt x="15238" y="12475"/>
                </a:lnTo>
                <a:lnTo>
                  <a:pt x="15298" y="12421"/>
                </a:lnTo>
                <a:lnTo>
                  <a:pt x="15354" y="12372"/>
                </a:lnTo>
                <a:lnTo>
                  <a:pt x="15405" y="12328"/>
                </a:lnTo>
                <a:lnTo>
                  <a:pt x="15451" y="12291"/>
                </a:lnTo>
                <a:lnTo>
                  <a:pt x="15487" y="12261"/>
                </a:lnTo>
                <a:lnTo>
                  <a:pt x="15508" y="12245"/>
                </a:lnTo>
                <a:lnTo>
                  <a:pt x="15520" y="12233"/>
                </a:lnTo>
                <a:lnTo>
                  <a:pt x="15534" y="12220"/>
                </a:lnTo>
                <a:lnTo>
                  <a:pt x="15555" y="12200"/>
                </a:lnTo>
                <a:lnTo>
                  <a:pt x="15765" y="12013"/>
                </a:lnTo>
                <a:lnTo>
                  <a:pt x="15798" y="11979"/>
                </a:lnTo>
                <a:lnTo>
                  <a:pt x="15830" y="11947"/>
                </a:lnTo>
                <a:lnTo>
                  <a:pt x="15863" y="11915"/>
                </a:lnTo>
                <a:lnTo>
                  <a:pt x="15895" y="11884"/>
                </a:lnTo>
                <a:lnTo>
                  <a:pt x="15927" y="11853"/>
                </a:lnTo>
                <a:lnTo>
                  <a:pt x="15959" y="11823"/>
                </a:lnTo>
                <a:lnTo>
                  <a:pt x="15992" y="11790"/>
                </a:lnTo>
                <a:lnTo>
                  <a:pt x="16025" y="11758"/>
                </a:lnTo>
                <a:lnTo>
                  <a:pt x="16052" y="11733"/>
                </a:lnTo>
                <a:lnTo>
                  <a:pt x="16089" y="11696"/>
                </a:lnTo>
                <a:lnTo>
                  <a:pt x="16136" y="11649"/>
                </a:lnTo>
                <a:lnTo>
                  <a:pt x="16190" y="11595"/>
                </a:lnTo>
                <a:lnTo>
                  <a:pt x="16248" y="11535"/>
                </a:lnTo>
                <a:lnTo>
                  <a:pt x="16311" y="11470"/>
                </a:lnTo>
                <a:lnTo>
                  <a:pt x="16377" y="11403"/>
                </a:lnTo>
                <a:lnTo>
                  <a:pt x="16443" y="11335"/>
                </a:lnTo>
                <a:lnTo>
                  <a:pt x="16508" y="11268"/>
                </a:lnTo>
                <a:lnTo>
                  <a:pt x="16571" y="11202"/>
                </a:lnTo>
                <a:lnTo>
                  <a:pt x="16629" y="11140"/>
                </a:lnTo>
                <a:lnTo>
                  <a:pt x="16681" y="11084"/>
                </a:lnTo>
                <a:lnTo>
                  <a:pt x="16726" y="11036"/>
                </a:lnTo>
                <a:lnTo>
                  <a:pt x="16761" y="10997"/>
                </a:lnTo>
                <a:lnTo>
                  <a:pt x="16786" y="10969"/>
                </a:lnTo>
                <a:lnTo>
                  <a:pt x="16797" y="10953"/>
                </a:lnTo>
                <a:lnTo>
                  <a:pt x="16818" y="10935"/>
                </a:lnTo>
                <a:lnTo>
                  <a:pt x="16837" y="10915"/>
                </a:lnTo>
                <a:lnTo>
                  <a:pt x="16856" y="10896"/>
                </a:lnTo>
                <a:lnTo>
                  <a:pt x="16874" y="10875"/>
                </a:lnTo>
                <a:lnTo>
                  <a:pt x="16908" y="10833"/>
                </a:lnTo>
                <a:lnTo>
                  <a:pt x="16943" y="10789"/>
                </a:lnTo>
                <a:lnTo>
                  <a:pt x="17006" y="10707"/>
                </a:lnTo>
                <a:lnTo>
                  <a:pt x="17067" y="10626"/>
                </a:lnTo>
                <a:lnTo>
                  <a:pt x="17128" y="10543"/>
                </a:lnTo>
                <a:lnTo>
                  <a:pt x="17185" y="10462"/>
                </a:lnTo>
                <a:lnTo>
                  <a:pt x="17214" y="10421"/>
                </a:lnTo>
                <a:lnTo>
                  <a:pt x="17241" y="10379"/>
                </a:lnTo>
                <a:lnTo>
                  <a:pt x="17269" y="10337"/>
                </a:lnTo>
                <a:lnTo>
                  <a:pt x="17295" y="10296"/>
                </a:lnTo>
                <a:lnTo>
                  <a:pt x="17321" y="10254"/>
                </a:lnTo>
                <a:lnTo>
                  <a:pt x="17347" y="10211"/>
                </a:lnTo>
                <a:lnTo>
                  <a:pt x="17372" y="10169"/>
                </a:lnTo>
                <a:lnTo>
                  <a:pt x="17396" y="10125"/>
                </a:lnTo>
                <a:lnTo>
                  <a:pt x="17419" y="10081"/>
                </a:lnTo>
                <a:lnTo>
                  <a:pt x="17442" y="10037"/>
                </a:lnTo>
                <a:lnTo>
                  <a:pt x="17463" y="9992"/>
                </a:lnTo>
                <a:lnTo>
                  <a:pt x="17485" y="9946"/>
                </a:lnTo>
                <a:lnTo>
                  <a:pt x="17505" y="9900"/>
                </a:lnTo>
                <a:lnTo>
                  <a:pt x="17524" y="9853"/>
                </a:lnTo>
                <a:lnTo>
                  <a:pt x="17543" y="9805"/>
                </a:lnTo>
                <a:lnTo>
                  <a:pt x="17561" y="9757"/>
                </a:lnTo>
                <a:lnTo>
                  <a:pt x="17578" y="9708"/>
                </a:lnTo>
                <a:lnTo>
                  <a:pt x="17594" y="9657"/>
                </a:lnTo>
                <a:lnTo>
                  <a:pt x="17609" y="9606"/>
                </a:lnTo>
                <a:lnTo>
                  <a:pt x="17622" y="9553"/>
                </a:lnTo>
                <a:lnTo>
                  <a:pt x="17636" y="9501"/>
                </a:lnTo>
                <a:lnTo>
                  <a:pt x="17648" y="9446"/>
                </a:lnTo>
                <a:lnTo>
                  <a:pt x="17659" y="9391"/>
                </a:lnTo>
                <a:lnTo>
                  <a:pt x="17669" y="9334"/>
                </a:lnTo>
                <a:lnTo>
                  <a:pt x="17673" y="9309"/>
                </a:lnTo>
                <a:lnTo>
                  <a:pt x="17675" y="9283"/>
                </a:lnTo>
                <a:lnTo>
                  <a:pt x="17675" y="9255"/>
                </a:lnTo>
                <a:lnTo>
                  <a:pt x="17674" y="9226"/>
                </a:lnTo>
                <a:lnTo>
                  <a:pt x="17672" y="9196"/>
                </a:lnTo>
                <a:lnTo>
                  <a:pt x="17669" y="9165"/>
                </a:lnTo>
                <a:lnTo>
                  <a:pt x="17665" y="9133"/>
                </a:lnTo>
                <a:lnTo>
                  <a:pt x="17659" y="9101"/>
                </a:lnTo>
                <a:lnTo>
                  <a:pt x="17653" y="9068"/>
                </a:lnTo>
                <a:lnTo>
                  <a:pt x="17645" y="9034"/>
                </a:lnTo>
                <a:lnTo>
                  <a:pt x="17637" y="8999"/>
                </a:lnTo>
                <a:lnTo>
                  <a:pt x="17629" y="8965"/>
                </a:lnTo>
                <a:lnTo>
                  <a:pt x="17609" y="8895"/>
                </a:lnTo>
                <a:lnTo>
                  <a:pt x="17587" y="8825"/>
                </a:lnTo>
                <a:lnTo>
                  <a:pt x="17563" y="8757"/>
                </a:lnTo>
                <a:lnTo>
                  <a:pt x="17539" y="8689"/>
                </a:lnTo>
                <a:lnTo>
                  <a:pt x="17513" y="8624"/>
                </a:lnTo>
                <a:lnTo>
                  <a:pt x="17487" y="8563"/>
                </a:lnTo>
                <a:lnTo>
                  <a:pt x="17462" y="8506"/>
                </a:lnTo>
                <a:lnTo>
                  <a:pt x="17437" y="8455"/>
                </a:lnTo>
                <a:lnTo>
                  <a:pt x="17415" y="8408"/>
                </a:lnTo>
                <a:lnTo>
                  <a:pt x="17394" y="8369"/>
                </a:lnTo>
                <a:lnTo>
                  <a:pt x="17360" y="8310"/>
                </a:lnTo>
                <a:lnTo>
                  <a:pt x="17328" y="8254"/>
                </a:lnTo>
                <a:lnTo>
                  <a:pt x="17297" y="8203"/>
                </a:lnTo>
                <a:lnTo>
                  <a:pt x="17268" y="8155"/>
                </a:lnTo>
                <a:lnTo>
                  <a:pt x="17239" y="8109"/>
                </a:lnTo>
                <a:lnTo>
                  <a:pt x="17210" y="8066"/>
                </a:lnTo>
                <a:lnTo>
                  <a:pt x="17182" y="8023"/>
                </a:lnTo>
                <a:lnTo>
                  <a:pt x="17153" y="7981"/>
                </a:lnTo>
                <a:lnTo>
                  <a:pt x="17123" y="7941"/>
                </a:lnTo>
                <a:lnTo>
                  <a:pt x="17093" y="7900"/>
                </a:lnTo>
                <a:lnTo>
                  <a:pt x="17062" y="7858"/>
                </a:lnTo>
                <a:lnTo>
                  <a:pt x="17029" y="7816"/>
                </a:lnTo>
                <a:lnTo>
                  <a:pt x="16958" y="7727"/>
                </a:lnTo>
                <a:lnTo>
                  <a:pt x="16877" y="7627"/>
                </a:lnTo>
                <a:lnTo>
                  <a:pt x="16843" y="7585"/>
                </a:lnTo>
                <a:lnTo>
                  <a:pt x="16805" y="7540"/>
                </a:lnTo>
                <a:lnTo>
                  <a:pt x="16766" y="7493"/>
                </a:lnTo>
                <a:lnTo>
                  <a:pt x="16725" y="7446"/>
                </a:lnTo>
                <a:lnTo>
                  <a:pt x="16641" y="7350"/>
                </a:lnTo>
                <a:lnTo>
                  <a:pt x="16551" y="7253"/>
                </a:lnTo>
                <a:lnTo>
                  <a:pt x="16462" y="7157"/>
                </a:lnTo>
                <a:lnTo>
                  <a:pt x="16373" y="7065"/>
                </a:lnTo>
                <a:lnTo>
                  <a:pt x="16287" y="6978"/>
                </a:lnTo>
                <a:lnTo>
                  <a:pt x="16207" y="6899"/>
                </a:lnTo>
                <a:lnTo>
                  <a:pt x="16179" y="6872"/>
                </a:lnTo>
                <a:lnTo>
                  <a:pt x="16153" y="6842"/>
                </a:lnTo>
                <a:lnTo>
                  <a:pt x="16127" y="6811"/>
                </a:lnTo>
                <a:lnTo>
                  <a:pt x="16099" y="6779"/>
                </a:lnTo>
                <a:lnTo>
                  <a:pt x="16071" y="6747"/>
                </a:lnTo>
                <a:lnTo>
                  <a:pt x="16042" y="6715"/>
                </a:lnTo>
                <a:lnTo>
                  <a:pt x="16011" y="6683"/>
                </a:lnTo>
                <a:lnTo>
                  <a:pt x="15979" y="6652"/>
                </a:lnTo>
                <a:lnTo>
                  <a:pt x="14313" y="5186"/>
                </a:lnTo>
                <a:lnTo>
                  <a:pt x="14230" y="5121"/>
                </a:lnTo>
                <a:lnTo>
                  <a:pt x="14144" y="5052"/>
                </a:lnTo>
                <a:lnTo>
                  <a:pt x="14058" y="4981"/>
                </a:lnTo>
                <a:lnTo>
                  <a:pt x="13972" y="4911"/>
                </a:lnTo>
                <a:lnTo>
                  <a:pt x="13885" y="4840"/>
                </a:lnTo>
                <a:lnTo>
                  <a:pt x="13797" y="4769"/>
                </a:lnTo>
                <a:lnTo>
                  <a:pt x="13709" y="4700"/>
                </a:lnTo>
                <a:lnTo>
                  <a:pt x="13622" y="4634"/>
                </a:lnTo>
                <a:lnTo>
                  <a:pt x="13528" y="4565"/>
                </a:lnTo>
                <a:lnTo>
                  <a:pt x="13437" y="4496"/>
                </a:lnTo>
                <a:lnTo>
                  <a:pt x="13348" y="4430"/>
                </a:lnTo>
                <a:lnTo>
                  <a:pt x="13259" y="4364"/>
                </a:lnTo>
                <a:lnTo>
                  <a:pt x="13172" y="4299"/>
                </a:lnTo>
                <a:lnTo>
                  <a:pt x="13085" y="4234"/>
                </a:lnTo>
                <a:lnTo>
                  <a:pt x="12999" y="4170"/>
                </a:lnTo>
                <a:lnTo>
                  <a:pt x="12913" y="4107"/>
                </a:lnTo>
                <a:lnTo>
                  <a:pt x="12826" y="4043"/>
                </a:lnTo>
                <a:lnTo>
                  <a:pt x="12738" y="3980"/>
                </a:lnTo>
                <a:lnTo>
                  <a:pt x="12650" y="3916"/>
                </a:lnTo>
                <a:lnTo>
                  <a:pt x="12559" y="3852"/>
                </a:lnTo>
                <a:lnTo>
                  <a:pt x="12468" y="3787"/>
                </a:lnTo>
                <a:lnTo>
                  <a:pt x="12373" y="3722"/>
                </a:lnTo>
                <a:lnTo>
                  <a:pt x="12276" y="3655"/>
                </a:lnTo>
                <a:lnTo>
                  <a:pt x="12177" y="3589"/>
                </a:lnTo>
                <a:lnTo>
                  <a:pt x="12083" y="3525"/>
                </a:lnTo>
                <a:lnTo>
                  <a:pt x="11988" y="3463"/>
                </a:lnTo>
                <a:lnTo>
                  <a:pt x="11893" y="3402"/>
                </a:lnTo>
                <a:lnTo>
                  <a:pt x="11798" y="3340"/>
                </a:lnTo>
                <a:lnTo>
                  <a:pt x="11702" y="3280"/>
                </a:lnTo>
                <a:lnTo>
                  <a:pt x="11606" y="3219"/>
                </a:lnTo>
                <a:lnTo>
                  <a:pt x="11509" y="3158"/>
                </a:lnTo>
                <a:lnTo>
                  <a:pt x="11411" y="3097"/>
                </a:lnTo>
                <a:lnTo>
                  <a:pt x="11318" y="3037"/>
                </a:lnTo>
                <a:lnTo>
                  <a:pt x="11222" y="2979"/>
                </a:lnTo>
                <a:lnTo>
                  <a:pt x="11125" y="2920"/>
                </a:lnTo>
                <a:lnTo>
                  <a:pt x="11028" y="2863"/>
                </a:lnTo>
                <a:lnTo>
                  <a:pt x="10930" y="2806"/>
                </a:lnTo>
                <a:lnTo>
                  <a:pt x="10831" y="2749"/>
                </a:lnTo>
                <a:lnTo>
                  <a:pt x="10732" y="2692"/>
                </a:lnTo>
                <a:lnTo>
                  <a:pt x="10631" y="2635"/>
                </a:lnTo>
                <a:lnTo>
                  <a:pt x="10529" y="2579"/>
                </a:lnTo>
                <a:lnTo>
                  <a:pt x="10427" y="2523"/>
                </a:lnTo>
                <a:lnTo>
                  <a:pt x="10326" y="2468"/>
                </a:lnTo>
                <a:lnTo>
                  <a:pt x="10223" y="2413"/>
                </a:lnTo>
                <a:lnTo>
                  <a:pt x="10120" y="2359"/>
                </a:lnTo>
                <a:lnTo>
                  <a:pt x="10015" y="2305"/>
                </a:lnTo>
                <a:lnTo>
                  <a:pt x="9911" y="2251"/>
                </a:lnTo>
                <a:lnTo>
                  <a:pt x="9807" y="2198"/>
                </a:lnTo>
                <a:lnTo>
                  <a:pt x="9735" y="2162"/>
                </a:lnTo>
                <a:lnTo>
                  <a:pt x="9660" y="2124"/>
                </a:lnTo>
                <a:lnTo>
                  <a:pt x="9583" y="2086"/>
                </a:lnTo>
                <a:lnTo>
                  <a:pt x="9504" y="2047"/>
                </a:lnTo>
                <a:lnTo>
                  <a:pt x="9423" y="2010"/>
                </a:lnTo>
                <a:lnTo>
                  <a:pt x="9340" y="1971"/>
                </a:lnTo>
                <a:lnTo>
                  <a:pt x="9258" y="1932"/>
                </a:lnTo>
                <a:lnTo>
                  <a:pt x="9174" y="1893"/>
                </a:lnTo>
                <a:lnTo>
                  <a:pt x="9091" y="1855"/>
                </a:lnTo>
                <a:lnTo>
                  <a:pt x="9006" y="1816"/>
                </a:lnTo>
                <a:lnTo>
                  <a:pt x="8923" y="1780"/>
                </a:lnTo>
                <a:lnTo>
                  <a:pt x="8840" y="1743"/>
                </a:lnTo>
                <a:lnTo>
                  <a:pt x="8759" y="1707"/>
                </a:lnTo>
                <a:lnTo>
                  <a:pt x="8679" y="1673"/>
                </a:lnTo>
                <a:lnTo>
                  <a:pt x="8600" y="1640"/>
                </a:lnTo>
                <a:lnTo>
                  <a:pt x="8523" y="1608"/>
                </a:lnTo>
                <a:lnTo>
                  <a:pt x="8472" y="1587"/>
                </a:lnTo>
                <a:lnTo>
                  <a:pt x="8417" y="1562"/>
                </a:lnTo>
                <a:lnTo>
                  <a:pt x="8360" y="1537"/>
                </a:lnTo>
                <a:lnTo>
                  <a:pt x="8300" y="1511"/>
                </a:lnTo>
                <a:lnTo>
                  <a:pt x="8242" y="1485"/>
                </a:lnTo>
                <a:lnTo>
                  <a:pt x="8184" y="1461"/>
                </a:lnTo>
                <a:lnTo>
                  <a:pt x="8156" y="1451"/>
                </a:lnTo>
                <a:lnTo>
                  <a:pt x="8129" y="1442"/>
                </a:lnTo>
                <a:lnTo>
                  <a:pt x="8102" y="1433"/>
                </a:lnTo>
                <a:lnTo>
                  <a:pt x="8078" y="1426"/>
                </a:lnTo>
                <a:close/>
              </a:path>
            </a:pathLst>
          </a:custGeom>
          <a:solidFill>
            <a:schemeClr val="accent2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2339286" y="4824128"/>
            <a:ext cx="67599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4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2089183" y="4907963"/>
            <a:ext cx="126854" cy="131412"/>
          </a:xfrm>
          <a:custGeom>
            <a:avLst/>
            <a:gdLst>
              <a:gd name="T0" fmla="*/ 7371 w 17675"/>
              <a:gd name="T1" fmla="*/ 1125 h 18310"/>
              <a:gd name="T2" fmla="*/ 5959 w 17675"/>
              <a:gd name="T3" fmla="*/ 593 h 18310"/>
              <a:gd name="T4" fmla="*/ 4735 w 17675"/>
              <a:gd name="T5" fmla="*/ 240 h 18310"/>
              <a:gd name="T6" fmla="*/ 3627 w 17675"/>
              <a:gd name="T7" fmla="*/ 54 h 18310"/>
              <a:gd name="T8" fmla="*/ 2806 w 17675"/>
              <a:gd name="T9" fmla="*/ 7 h 18310"/>
              <a:gd name="T10" fmla="*/ 2454 w 17675"/>
              <a:gd name="T11" fmla="*/ 85 h 18310"/>
              <a:gd name="T12" fmla="*/ 2132 w 17675"/>
              <a:gd name="T13" fmla="*/ 262 h 18310"/>
              <a:gd name="T14" fmla="*/ 1838 w 17675"/>
              <a:gd name="T15" fmla="*/ 533 h 18310"/>
              <a:gd name="T16" fmla="*/ 1454 w 17675"/>
              <a:gd name="T17" fmla="*/ 1111 h 18310"/>
              <a:gd name="T18" fmla="*/ 1261 w 17675"/>
              <a:gd name="T19" fmla="*/ 1545 h 18310"/>
              <a:gd name="T20" fmla="*/ 1008 w 17675"/>
              <a:gd name="T21" fmla="*/ 2315 h 18310"/>
              <a:gd name="T22" fmla="*/ 836 w 17675"/>
              <a:gd name="T23" fmla="*/ 2906 h 18310"/>
              <a:gd name="T24" fmla="*/ 683 w 17675"/>
              <a:gd name="T25" fmla="*/ 3519 h 18310"/>
              <a:gd name="T26" fmla="*/ 506 w 17675"/>
              <a:gd name="T27" fmla="*/ 4330 h 18310"/>
              <a:gd name="T28" fmla="*/ 356 w 17675"/>
              <a:gd name="T29" fmla="*/ 5177 h 18310"/>
              <a:gd name="T30" fmla="*/ 199 w 17675"/>
              <a:gd name="T31" fmla="*/ 6352 h 18310"/>
              <a:gd name="T32" fmla="*/ 65 w 17675"/>
              <a:gd name="T33" fmla="*/ 7805 h 18310"/>
              <a:gd name="T34" fmla="*/ 1 w 17675"/>
              <a:gd name="T35" fmla="*/ 9354 h 18310"/>
              <a:gd name="T36" fmla="*/ 54 w 17675"/>
              <a:gd name="T37" fmla="*/ 10490 h 18310"/>
              <a:gd name="T38" fmla="*/ 149 w 17675"/>
              <a:gd name="T39" fmla="*/ 11811 h 18310"/>
              <a:gd name="T40" fmla="*/ 298 w 17675"/>
              <a:gd name="T41" fmla="*/ 13066 h 18310"/>
              <a:gd name="T42" fmla="*/ 650 w 17675"/>
              <a:gd name="T43" fmla="*/ 14979 h 18310"/>
              <a:gd name="T44" fmla="*/ 991 w 17675"/>
              <a:gd name="T45" fmla="*/ 16266 h 18310"/>
              <a:gd name="T46" fmla="*/ 1332 w 17675"/>
              <a:gd name="T47" fmla="*/ 17156 h 18310"/>
              <a:gd name="T48" fmla="*/ 1598 w 17675"/>
              <a:gd name="T49" fmla="*/ 17614 h 18310"/>
              <a:gd name="T50" fmla="*/ 1917 w 17675"/>
              <a:gd name="T51" fmla="*/ 17970 h 18310"/>
              <a:gd name="T52" fmla="*/ 2349 w 17675"/>
              <a:gd name="T53" fmla="*/ 18232 h 18310"/>
              <a:gd name="T54" fmla="*/ 2745 w 17675"/>
              <a:gd name="T55" fmla="*/ 18309 h 18310"/>
              <a:gd name="T56" fmla="*/ 3384 w 17675"/>
              <a:gd name="T57" fmla="*/ 18287 h 18310"/>
              <a:gd name="T58" fmla="*/ 4157 w 17675"/>
              <a:gd name="T59" fmla="*/ 18192 h 18310"/>
              <a:gd name="T60" fmla="*/ 5006 w 17675"/>
              <a:gd name="T61" fmla="*/ 18009 h 18310"/>
              <a:gd name="T62" fmla="*/ 6483 w 17675"/>
              <a:gd name="T63" fmla="*/ 17544 h 18310"/>
              <a:gd name="T64" fmla="*/ 7200 w 17675"/>
              <a:gd name="T65" fmla="*/ 17277 h 18310"/>
              <a:gd name="T66" fmla="*/ 8295 w 17675"/>
              <a:gd name="T67" fmla="*/ 16841 h 18310"/>
              <a:gd name="T68" fmla="*/ 8872 w 17675"/>
              <a:gd name="T69" fmla="*/ 16605 h 18310"/>
              <a:gd name="T70" fmla="*/ 9346 w 17675"/>
              <a:gd name="T71" fmla="*/ 16391 h 18310"/>
              <a:gd name="T72" fmla="*/ 10057 w 17675"/>
              <a:gd name="T73" fmla="*/ 16048 h 18310"/>
              <a:gd name="T74" fmla="*/ 10903 w 17675"/>
              <a:gd name="T75" fmla="*/ 15584 h 18310"/>
              <a:gd name="T76" fmla="*/ 11867 w 17675"/>
              <a:gd name="T77" fmla="*/ 14997 h 18310"/>
              <a:gd name="T78" fmla="*/ 12590 w 17675"/>
              <a:gd name="T79" fmla="*/ 14528 h 18310"/>
              <a:gd name="T80" fmla="*/ 13212 w 17675"/>
              <a:gd name="T81" fmla="*/ 14088 h 18310"/>
              <a:gd name="T82" fmla="*/ 14481 w 17675"/>
              <a:gd name="T83" fmla="*/ 13112 h 18310"/>
              <a:gd name="T84" fmla="*/ 14802 w 17675"/>
              <a:gd name="T85" fmla="*/ 12854 h 18310"/>
              <a:gd name="T86" fmla="*/ 15451 w 17675"/>
              <a:gd name="T87" fmla="*/ 12291 h 18310"/>
              <a:gd name="T88" fmla="*/ 15927 w 17675"/>
              <a:gd name="T89" fmla="*/ 11853 h 18310"/>
              <a:gd name="T90" fmla="*/ 16443 w 17675"/>
              <a:gd name="T91" fmla="*/ 11335 h 18310"/>
              <a:gd name="T92" fmla="*/ 16856 w 17675"/>
              <a:gd name="T93" fmla="*/ 10896 h 18310"/>
              <a:gd name="T94" fmla="*/ 17295 w 17675"/>
              <a:gd name="T95" fmla="*/ 10296 h 18310"/>
              <a:gd name="T96" fmla="*/ 17543 w 17675"/>
              <a:gd name="T97" fmla="*/ 9805 h 18310"/>
              <a:gd name="T98" fmla="*/ 17675 w 17675"/>
              <a:gd name="T99" fmla="*/ 9283 h 18310"/>
              <a:gd name="T100" fmla="*/ 17609 w 17675"/>
              <a:gd name="T101" fmla="*/ 8895 h 18310"/>
              <a:gd name="T102" fmla="*/ 17328 w 17675"/>
              <a:gd name="T103" fmla="*/ 8254 h 18310"/>
              <a:gd name="T104" fmla="*/ 16958 w 17675"/>
              <a:gd name="T105" fmla="*/ 7727 h 18310"/>
              <a:gd name="T106" fmla="*/ 16207 w 17675"/>
              <a:gd name="T107" fmla="*/ 6899 h 18310"/>
              <a:gd name="T108" fmla="*/ 14144 w 17675"/>
              <a:gd name="T109" fmla="*/ 5052 h 18310"/>
              <a:gd name="T110" fmla="*/ 13172 w 17675"/>
              <a:gd name="T111" fmla="*/ 4299 h 18310"/>
              <a:gd name="T112" fmla="*/ 12177 w 17675"/>
              <a:gd name="T113" fmla="*/ 3589 h 18310"/>
              <a:gd name="T114" fmla="*/ 11125 w 17675"/>
              <a:gd name="T115" fmla="*/ 2920 h 18310"/>
              <a:gd name="T116" fmla="*/ 10015 w 17675"/>
              <a:gd name="T117" fmla="*/ 2305 h 18310"/>
              <a:gd name="T118" fmla="*/ 9091 w 17675"/>
              <a:gd name="T119" fmla="*/ 1855 h 18310"/>
              <a:gd name="T120" fmla="*/ 8300 w 17675"/>
              <a:gd name="T121" fmla="*/ 1511 h 18310"/>
            </a:gdLst>
            <a:ahLst/>
            <a:cxnLst/>
            <a:rect l="0" t="0" r="r" b="b"/>
            <a:pathLst>
              <a:path w="17675" h="18310">
                <a:moveTo>
                  <a:pt x="8078" y="1426"/>
                </a:moveTo>
                <a:lnTo>
                  <a:pt x="8047" y="1409"/>
                </a:lnTo>
                <a:lnTo>
                  <a:pt x="8014" y="1392"/>
                </a:lnTo>
                <a:lnTo>
                  <a:pt x="7978" y="1376"/>
                </a:lnTo>
                <a:lnTo>
                  <a:pt x="7940" y="1360"/>
                </a:lnTo>
                <a:lnTo>
                  <a:pt x="7901" y="1345"/>
                </a:lnTo>
                <a:lnTo>
                  <a:pt x="7862" y="1330"/>
                </a:lnTo>
                <a:lnTo>
                  <a:pt x="7825" y="1315"/>
                </a:lnTo>
                <a:lnTo>
                  <a:pt x="7791" y="1301"/>
                </a:lnTo>
                <a:lnTo>
                  <a:pt x="7583" y="1213"/>
                </a:lnTo>
                <a:lnTo>
                  <a:pt x="7371" y="1125"/>
                </a:lnTo>
                <a:lnTo>
                  <a:pt x="7158" y="1038"/>
                </a:lnTo>
                <a:lnTo>
                  <a:pt x="6943" y="953"/>
                </a:lnTo>
                <a:lnTo>
                  <a:pt x="6836" y="911"/>
                </a:lnTo>
                <a:lnTo>
                  <a:pt x="6727" y="869"/>
                </a:lnTo>
                <a:lnTo>
                  <a:pt x="6618" y="827"/>
                </a:lnTo>
                <a:lnTo>
                  <a:pt x="6508" y="787"/>
                </a:lnTo>
                <a:lnTo>
                  <a:pt x="6400" y="747"/>
                </a:lnTo>
                <a:lnTo>
                  <a:pt x="6290" y="707"/>
                </a:lnTo>
                <a:lnTo>
                  <a:pt x="6180" y="668"/>
                </a:lnTo>
                <a:lnTo>
                  <a:pt x="6070" y="631"/>
                </a:lnTo>
                <a:lnTo>
                  <a:pt x="5959" y="593"/>
                </a:lnTo>
                <a:lnTo>
                  <a:pt x="5848" y="556"/>
                </a:lnTo>
                <a:lnTo>
                  <a:pt x="5737" y="521"/>
                </a:lnTo>
                <a:lnTo>
                  <a:pt x="5626" y="485"/>
                </a:lnTo>
                <a:lnTo>
                  <a:pt x="5515" y="451"/>
                </a:lnTo>
                <a:lnTo>
                  <a:pt x="5404" y="418"/>
                </a:lnTo>
                <a:lnTo>
                  <a:pt x="5292" y="386"/>
                </a:lnTo>
                <a:lnTo>
                  <a:pt x="5181" y="355"/>
                </a:lnTo>
                <a:lnTo>
                  <a:pt x="5069" y="324"/>
                </a:lnTo>
                <a:lnTo>
                  <a:pt x="4958" y="295"/>
                </a:lnTo>
                <a:lnTo>
                  <a:pt x="4846" y="267"/>
                </a:lnTo>
                <a:lnTo>
                  <a:pt x="4735" y="240"/>
                </a:lnTo>
                <a:lnTo>
                  <a:pt x="4623" y="215"/>
                </a:lnTo>
                <a:lnTo>
                  <a:pt x="4511" y="191"/>
                </a:lnTo>
                <a:lnTo>
                  <a:pt x="4400" y="168"/>
                </a:lnTo>
                <a:lnTo>
                  <a:pt x="4287" y="146"/>
                </a:lnTo>
                <a:lnTo>
                  <a:pt x="4234" y="136"/>
                </a:lnTo>
                <a:lnTo>
                  <a:pt x="4162" y="125"/>
                </a:lnTo>
                <a:lnTo>
                  <a:pt x="4075" y="112"/>
                </a:lnTo>
                <a:lnTo>
                  <a:pt x="3975" y="98"/>
                </a:lnTo>
                <a:lnTo>
                  <a:pt x="3865" y="84"/>
                </a:lnTo>
                <a:lnTo>
                  <a:pt x="3749" y="69"/>
                </a:lnTo>
                <a:lnTo>
                  <a:pt x="3627" y="54"/>
                </a:lnTo>
                <a:lnTo>
                  <a:pt x="3504" y="40"/>
                </a:lnTo>
                <a:lnTo>
                  <a:pt x="3381" y="27"/>
                </a:lnTo>
                <a:lnTo>
                  <a:pt x="3262" y="17"/>
                </a:lnTo>
                <a:lnTo>
                  <a:pt x="3148" y="8"/>
                </a:lnTo>
                <a:lnTo>
                  <a:pt x="3043" y="2"/>
                </a:lnTo>
                <a:lnTo>
                  <a:pt x="2994" y="1"/>
                </a:lnTo>
                <a:lnTo>
                  <a:pt x="2949" y="0"/>
                </a:lnTo>
                <a:lnTo>
                  <a:pt x="2908" y="0"/>
                </a:lnTo>
                <a:lnTo>
                  <a:pt x="2869" y="1"/>
                </a:lnTo>
                <a:lnTo>
                  <a:pt x="2834" y="3"/>
                </a:lnTo>
                <a:lnTo>
                  <a:pt x="2806" y="7"/>
                </a:lnTo>
                <a:lnTo>
                  <a:pt x="2780" y="11"/>
                </a:lnTo>
                <a:lnTo>
                  <a:pt x="2761" y="17"/>
                </a:lnTo>
                <a:lnTo>
                  <a:pt x="2724" y="19"/>
                </a:lnTo>
                <a:lnTo>
                  <a:pt x="2689" y="24"/>
                </a:lnTo>
                <a:lnTo>
                  <a:pt x="2655" y="29"/>
                </a:lnTo>
                <a:lnTo>
                  <a:pt x="2620" y="35"/>
                </a:lnTo>
                <a:lnTo>
                  <a:pt x="2586" y="43"/>
                </a:lnTo>
                <a:lnTo>
                  <a:pt x="2552" y="53"/>
                </a:lnTo>
                <a:lnTo>
                  <a:pt x="2518" y="63"/>
                </a:lnTo>
                <a:lnTo>
                  <a:pt x="2486" y="73"/>
                </a:lnTo>
                <a:lnTo>
                  <a:pt x="2454" y="85"/>
                </a:lnTo>
                <a:lnTo>
                  <a:pt x="2423" y="97"/>
                </a:lnTo>
                <a:lnTo>
                  <a:pt x="2393" y="111"/>
                </a:lnTo>
                <a:lnTo>
                  <a:pt x="2363" y="125"/>
                </a:lnTo>
                <a:lnTo>
                  <a:pt x="2333" y="138"/>
                </a:lnTo>
                <a:lnTo>
                  <a:pt x="2306" y="153"/>
                </a:lnTo>
                <a:lnTo>
                  <a:pt x="2278" y="169"/>
                </a:lnTo>
                <a:lnTo>
                  <a:pt x="2252" y="184"/>
                </a:lnTo>
                <a:lnTo>
                  <a:pt x="2218" y="205"/>
                </a:lnTo>
                <a:lnTo>
                  <a:pt x="2187" y="224"/>
                </a:lnTo>
                <a:lnTo>
                  <a:pt x="2158" y="244"/>
                </a:lnTo>
                <a:lnTo>
                  <a:pt x="2132" y="262"/>
                </a:lnTo>
                <a:lnTo>
                  <a:pt x="2108" y="280"/>
                </a:lnTo>
                <a:lnTo>
                  <a:pt x="2086" y="298"/>
                </a:lnTo>
                <a:lnTo>
                  <a:pt x="2065" y="315"/>
                </a:lnTo>
                <a:lnTo>
                  <a:pt x="2046" y="332"/>
                </a:lnTo>
                <a:lnTo>
                  <a:pt x="2007" y="367"/>
                </a:lnTo>
                <a:lnTo>
                  <a:pt x="1968" y="405"/>
                </a:lnTo>
                <a:lnTo>
                  <a:pt x="1927" y="446"/>
                </a:lnTo>
                <a:lnTo>
                  <a:pt x="1878" y="491"/>
                </a:lnTo>
                <a:lnTo>
                  <a:pt x="1866" y="504"/>
                </a:lnTo>
                <a:lnTo>
                  <a:pt x="1853" y="517"/>
                </a:lnTo>
                <a:lnTo>
                  <a:pt x="1838" y="533"/>
                </a:lnTo>
                <a:lnTo>
                  <a:pt x="1823" y="550"/>
                </a:lnTo>
                <a:lnTo>
                  <a:pt x="1790" y="592"/>
                </a:lnTo>
                <a:lnTo>
                  <a:pt x="1754" y="637"/>
                </a:lnTo>
                <a:lnTo>
                  <a:pt x="1717" y="689"/>
                </a:lnTo>
                <a:lnTo>
                  <a:pt x="1679" y="744"/>
                </a:lnTo>
                <a:lnTo>
                  <a:pt x="1639" y="802"/>
                </a:lnTo>
                <a:lnTo>
                  <a:pt x="1600" y="863"/>
                </a:lnTo>
                <a:lnTo>
                  <a:pt x="1561" y="926"/>
                </a:lnTo>
                <a:lnTo>
                  <a:pt x="1524" y="988"/>
                </a:lnTo>
                <a:lnTo>
                  <a:pt x="1488" y="1051"/>
                </a:lnTo>
                <a:lnTo>
                  <a:pt x="1454" y="1111"/>
                </a:lnTo>
                <a:lnTo>
                  <a:pt x="1425" y="1170"/>
                </a:lnTo>
                <a:lnTo>
                  <a:pt x="1398" y="1226"/>
                </a:lnTo>
                <a:lnTo>
                  <a:pt x="1387" y="1252"/>
                </a:lnTo>
                <a:lnTo>
                  <a:pt x="1377" y="1277"/>
                </a:lnTo>
                <a:lnTo>
                  <a:pt x="1367" y="1301"/>
                </a:lnTo>
                <a:lnTo>
                  <a:pt x="1359" y="1323"/>
                </a:lnTo>
                <a:lnTo>
                  <a:pt x="1340" y="1362"/>
                </a:lnTo>
                <a:lnTo>
                  <a:pt x="1320" y="1404"/>
                </a:lnTo>
                <a:lnTo>
                  <a:pt x="1300" y="1449"/>
                </a:lnTo>
                <a:lnTo>
                  <a:pt x="1280" y="1496"/>
                </a:lnTo>
                <a:lnTo>
                  <a:pt x="1261" y="1545"/>
                </a:lnTo>
                <a:lnTo>
                  <a:pt x="1241" y="1596"/>
                </a:lnTo>
                <a:lnTo>
                  <a:pt x="1222" y="1648"/>
                </a:lnTo>
                <a:lnTo>
                  <a:pt x="1204" y="1702"/>
                </a:lnTo>
                <a:lnTo>
                  <a:pt x="1167" y="1808"/>
                </a:lnTo>
                <a:lnTo>
                  <a:pt x="1133" y="1915"/>
                </a:lnTo>
                <a:lnTo>
                  <a:pt x="1101" y="2016"/>
                </a:lnTo>
                <a:lnTo>
                  <a:pt x="1071" y="2110"/>
                </a:lnTo>
                <a:lnTo>
                  <a:pt x="1055" y="2162"/>
                </a:lnTo>
                <a:lnTo>
                  <a:pt x="1039" y="2213"/>
                </a:lnTo>
                <a:lnTo>
                  <a:pt x="1023" y="2264"/>
                </a:lnTo>
                <a:lnTo>
                  <a:pt x="1008" y="2315"/>
                </a:lnTo>
                <a:lnTo>
                  <a:pt x="992" y="2367"/>
                </a:lnTo>
                <a:lnTo>
                  <a:pt x="976" y="2418"/>
                </a:lnTo>
                <a:lnTo>
                  <a:pt x="960" y="2471"/>
                </a:lnTo>
                <a:lnTo>
                  <a:pt x="944" y="2523"/>
                </a:lnTo>
                <a:lnTo>
                  <a:pt x="929" y="2573"/>
                </a:lnTo>
                <a:lnTo>
                  <a:pt x="913" y="2626"/>
                </a:lnTo>
                <a:lnTo>
                  <a:pt x="896" y="2682"/>
                </a:lnTo>
                <a:lnTo>
                  <a:pt x="880" y="2740"/>
                </a:lnTo>
                <a:lnTo>
                  <a:pt x="864" y="2797"/>
                </a:lnTo>
                <a:lnTo>
                  <a:pt x="849" y="2852"/>
                </a:lnTo>
                <a:lnTo>
                  <a:pt x="836" y="2906"/>
                </a:lnTo>
                <a:lnTo>
                  <a:pt x="827" y="2955"/>
                </a:lnTo>
                <a:lnTo>
                  <a:pt x="818" y="2977"/>
                </a:lnTo>
                <a:lnTo>
                  <a:pt x="809" y="3003"/>
                </a:lnTo>
                <a:lnTo>
                  <a:pt x="800" y="3033"/>
                </a:lnTo>
                <a:lnTo>
                  <a:pt x="790" y="3067"/>
                </a:lnTo>
                <a:lnTo>
                  <a:pt x="770" y="3142"/>
                </a:lnTo>
                <a:lnTo>
                  <a:pt x="749" y="3225"/>
                </a:lnTo>
                <a:lnTo>
                  <a:pt x="730" y="3310"/>
                </a:lnTo>
                <a:lnTo>
                  <a:pt x="712" y="3390"/>
                </a:lnTo>
                <a:lnTo>
                  <a:pt x="696" y="3461"/>
                </a:lnTo>
                <a:lnTo>
                  <a:pt x="683" y="3519"/>
                </a:lnTo>
                <a:lnTo>
                  <a:pt x="666" y="3593"/>
                </a:lnTo>
                <a:lnTo>
                  <a:pt x="649" y="3667"/>
                </a:lnTo>
                <a:lnTo>
                  <a:pt x="633" y="3740"/>
                </a:lnTo>
                <a:lnTo>
                  <a:pt x="617" y="3813"/>
                </a:lnTo>
                <a:lnTo>
                  <a:pt x="601" y="3886"/>
                </a:lnTo>
                <a:lnTo>
                  <a:pt x="585" y="3960"/>
                </a:lnTo>
                <a:lnTo>
                  <a:pt x="569" y="4033"/>
                </a:lnTo>
                <a:lnTo>
                  <a:pt x="553" y="4108"/>
                </a:lnTo>
                <a:lnTo>
                  <a:pt x="537" y="4182"/>
                </a:lnTo>
                <a:lnTo>
                  <a:pt x="522" y="4256"/>
                </a:lnTo>
                <a:lnTo>
                  <a:pt x="506" y="4330"/>
                </a:lnTo>
                <a:lnTo>
                  <a:pt x="491" y="4406"/>
                </a:lnTo>
                <a:lnTo>
                  <a:pt x="476" y="4483"/>
                </a:lnTo>
                <a:lnTo>
                  <a:pt x="461" y="4559"/>
                </a:lnTo>
                <a:lnTo>
                  <a:pt x="447" y="4636"/>
                </a:lnTo>
                <a:lnTo>
                  <a:pt x="433" y="4714"/>
                </a:lnTo>
                <a:lnTo>
                  <a:pt x="419" y="4791"/>
                </a:lnTo>
                <a:lnTo>
                  <a:pt x="405" y="4868"/>
                </a:lnTo>
                <a:lnTo>
                  <a:pt x="392" y="4946"/>
                </a:lnTo>
                <a:lnTo>
                  <a:pt x="380" y="5024"/>
                </a:lnTo>
                <a:lnTo>
                  <a:pt x="367" y="5100"/>
                </a:lnTo>
                <a:lnTo>
                  <a:pt x="356" y="5177"/>
                </a:lnTo>
                <a:lnTo>
                  <a:pt x="346" y="5253"/>
                </a:lnTo>
                <a:lnTo>
                  <a:pt x="335" y="5328"/>
                </a:lnTo>
                <a:lnTo>
                  <a:pt x="320" y="5442"/>
                </a:lnTo>
                <a:lnTo>
                  <a:pt x="304" y="5555"/>
                </a:lnTo>
                <a:lnTo>
                  <a:pt x="289" y="5668"/>
                </a:lnTo>
                <a:lnTo>
                  <a:pt x="275" y="5781"/>
                </a:lnTo>
                <a:lnTo>
                  <a:pt x="259" y="5896"/>
                </a:lnTo>
                <a:lnTo>
                  <a:pt x="244" y="6009"/>
                </a:lnTo>
                <a:lnTo>
                  <a:pt x="229" y="6124"/>
                </a:lnTo>
                <a:lnTo>
                  <a:pt x="214" y="6238"/>
                </a:lnTo>
                <a:lnTo>
                  <a:pt x="199" y="6352"/>
                </a:lnTo>
                <a:lnTo>
                  <a:pt x="185" y="6467"/>
                </a:lnTo>
                <a:lnTo>
                  <a:pt x="173" y="6581"/>
                </a:lnTo>
                <a:lnTo>
                  <a:pt x="160" y="6697"/>
                </a:lnTo>
                <a:lnTo>
                  <a:pt x="148" y="6811"/>
                </a:lnTo>
                <a:lnTo>
                  <a:pt x="137" y="6927"/>
                </a:lnTo>
                <a:lnTo>
                  <a:pt x="127" y="7042"/>
                </a:lnTo>
                <a:lnTo>
                  <a:pt x="119" y="7158"/>
                </a:lnTo>
                <a:lnTo>
                  <a:pt x="105" y="7319"/>
                </a:lnTo>
                <a:lnTo>
                  <a:pt x="92" y="7481"/>
                </a:lnTo>
                <a:lnTo>
                  <a:pt x="79" y="7643"/>
                </a:lnTo>
                <a:lnTo>
                  <a:pt x="65" y="7805"/>
                </a:lnTo>
                <a:lnTo>
                  <a:pt x="54" y="7967"/>
                </a:lnTo>
                <a:lnTo>
                  <a:pt x="42" y="8130"/>
                </a:lnTo>
                <a:lnTo>
                  <a:pt x="31" y="8293"/>
                </a:lnTo>
                <a:lnTo>
                  <a:pt x="22" y="8456"/>
                </a:lnTo>
                <a:lnTo>
                  <a:pt x="14" y="8619"/>
                </a:lnTo>
                <a:lnTo>
                  <a:pt x="8" y="8782"/>
                </a:lnTo>
                <a:lnTo>
                  <a:pt x="3" y="8946"/>
                </a:lnTo>
                <a:lnTo>
                  <a:pt x="0" y="9109"/>
                </a:lnTo>
                <a:lnTo>
                  <a:pt x="0" y="9190"/>
                </a:lnTo>
                <a:lnTo>
                  <a:pt x="0" y="9273"/>
                </a:lnTo>
                <a:lnTo>
                  <a:pt x="1" y="9354"/>
                </a:lnTo>
                <a:lnTo>
                  <a:pt x="2" y="9437"/>
                </a:lnTo>
                <a:lnTo>
                  <a:pt x="3" y="9518"/>
                </a:lnTo>
                <a:lnTo>
                  <a:pt x="7" y="9599"/>
                </a:lnTo>
                <a:lnTo>
                  <a:pt x="10" y="9681"/>
                </a:lnTo>
                <a:lnTo>
                  <a:pt x="14" y="9763"/>
                </a:lnTo>
                <a:lnTo>
                  <a:pt x="21" y="9885"/>
                </a:lnTo>
                <a:lnTo>
                  <a:pt x="27" y="10006"/>
                </a:lnTo>
                <a:lnTo>
                  <a:pt x="34" y="10128"/>
                </a:lnTo>
                <a:lnTo>
                  <a:pt x="41" y="10249"/>
                </a:lnTo>
                <a:lnTo>
                  <a:pt x="47" y="10369"/>
                </a:lnTo>
                <a:lnTo>
                  <a:pt x="54" y="10490"/>
                </a:lnTo>
                <a:lnTo>
                  <a:pt x="61" y="10611"/>
                </a:lnTo>
                <a:lnTo>
                  <a:pt x="68" y="10731"/>
                </a:lnTo>
                <a:lnTo>
                  <a:pt x="74" y="10851"/>
                </a:lnTo>
                <a:lnTo>
                  <a:pt x="82" y="10971"/>
                </a:lnTo>
                <a:lnTo>
                  <a:pt x="90" y="11091"/>
                </a:lnTo>
                <a:lnTo>
                  <a:pt x="98" y="11213"/>
                </a:lnTo>
                <a:lnTo>
                  <a:pt x="108" y="11333"/>
                </a:lnTo>
                <a:lnTo>
                  <a:pt x="117" y="11454"/>
                </a:lnTo>
                <a:lnTo>
                  <a:pt x="127" y="11575"/>
                </a:lnTo>
                <a:lnTo>
                  <a:pt x="138" y="11697"/>
                </a:lnTo>
                <a:lnTo>
                  <a:pt x="149" y="11811"/>
                </a:lnTo>
                <a:lnTo>
                  <a:pt x="160" y="11926"/>
                </a:lnTo>
                <a:lnTo>
                  <a:pt x="172" y="12040"/>
                </a:lnTo>
                <a:lnTo>
                  <a:pt x="184" y="12154"/>
                </a:lnTo>
                <a:lnTo>
                  <a:pt x="197" y="12269"/>
                </a:lnTo>
                <a:lnTo>
                  <a:pt x="209" y="12383"/>
                </a:lnTo>
                <a:lnTo>
                  <a:pt x="223" y="12498"/>
                </a:lnTo>
                <a:lnTo>
                  <a:pt x="237" y="12611"/>
                </a:lnTo>
                <a:lnTo>
                  <a:pt x="252" y="12725"/>
                </a:lnTo>
                <a:lnTo>
                  <a:pt x="267" y="12839"/>
                </a:lnTo>
                <a:lnTo>
                  <a:pt x="281" y="12953"/>
                </a:lnTo>
                <a:lnTo>
                  <a:pt x="298" y="13066"/>
                </a:lnTo>
                <a:lnTo>
                  <a:pt x="314" y="13180"/>
                </a:lnTo>
                <a:lnTo>
                  <a:pt x="331" y="13293"/>
                </a:lnTo>
                <a:lnTo>
                  <a:pt x="349" y="13406"/>
                </a:lnTo>
                <a:lnTo>
                  <a:pt x="366" y="13519"/>
                </a:lnTo>
                <a:lnTo>
                  <a:pt x="398" y="13707"/>
                </a:lnTo>
                <a:lnTo>
                  <a:pt x="433" y="13905"/>
                </a:lnTo>
                <a:lnTo>
                  <a:pt x="470" y="14110"/>
                </a:lnTo>
                <a:lnTo>
                  <a:pt x="511" y="14322"/>
                </a:lnTo>
                <a:lnTo>
                  <a:pt x="555" y="14538"/>
                </a:lnTo>
                <a:lnTo>
                  <a:pt x="602" y="14757"/>
                </a:lnTo>
                <a:lnTo>
                  <a:pt x="650" y="14979"/>
                </a:lnTo>
                <a:lnTo>
                  <a:pt x="701" y="15200"/>
                </a:lnTo>
                <a:lnTo>
                  <a:pt x="729" y="15311"/>
                </a:lnTo>
                <a:lnTo>
                  <a:pt x="755" y="15420"/>
                </a:lnTo>
                <a:lnTo>
                  <a:pt x="784" y="15530"/>
                </a:lnTo>
                <a:lnTo>
                  <a:pt x="811" y="15639"/>
                </a:lnTo>
                <a:lnTo>
                  <a:pt x="840" y="15747"/>
                </a:lnTo>
                <a:lnTo>
                  <a:pt x="870" y="15854"/>
                </a:lnTo>
                <a:lnTo>
                  <a:pt x="899" y="15959"/>
                </a:lnTo>
                <a:lnTo>
                  <a:pt x="929" y="16064"/>
                </a:lnTo>
                <a:lnTo>
                  <a:pt x="960" y="16165"/>
                </a:lnTo>
                <a:lnTo>
                  <a:pt x="991" y="16266"/>
                </a:lnTo>
                <a:lnTo>
                  <a:pt x="1022" y="16365"/>
                </a:lnTo>
                <a:lnTo>
                  <a:pt x="1054" y="16461"/>
                </a:lnTo>
                <a:lnTo>
                  <a:pt x="1086" y="16556"/>
                </a:lnTo>
                <a:lnTo>
                  <a:pt x="1119" y="16646"/>
                </a:lnTo>
                <a:lnTo>
                  <a:pt x="1152" y="16735"/>
                </a:lnTo>
                <a:lnTo>
                  <a:pt x="1185" y="16821"/>
                </a:lnTo>
                <a:lnTo>
                  <a:pt x="1225" y="16920"/>
                </a:lnTo>
                <a:lnTo>
                  <a:pt x="1267" y="17017"/>
                </a:lnTo>
                <a:lnTo>
                  <a:pt x="1288" y="17064"/>
                </a:lnTo>
                <a:lnTo>
                  <a:pt x="1310" y="17111"/>
                </a:lnTo>
                <a:lnTo>
                  <a:pt x="1332" y="17156"/>
                </a:lnTo>
                <a:lnTo>
                  <a:pt x="1354" y="17202"/>
                </a:lnTo>
                <a:lnTo>
                  <a:pt x="1377" y="17247"/>
                </a:lnTo>
                <a:lnTo>
                  <a:pt x="1399" y="17290"/>
                </a:lnTo>
                <a:lnTo>
                  <a:pt x="1423" y="17334"/>
                </a:lnTo>
                <a:lnTo>
                  <a:pt x="1447" y="17376"/>
                </a:lnTo>
                <a:lnTo>
                  <a:pt x="1471" y="17417"/>
                </a:lnTo>
                <a:lnTo>
                  <a:pt x="1496" y="17459"/>
                </a:lnTo>
                <a:lnTo>
                  <a:pt x="1521" y="17499"/>
                </a:lnTo>
                <a:lnTo>
                  <a:pt x="1546" y="17538"/>
                </a:lnTo>
                <a:lnTo>
                  <a:pt x="1572" y="17576"/>
                </a:lnTo>
                <a:lnTo>
                  <a:pt x="1598" y="17614"/>
                </a:lnTo>
                <a:lnTo>
                  <a:pt x="1625" y="17651"/>
                </a:lnTo>
                <a:lnTo>
                  <a:pt x="1652" y="17687"/>
                </a:lnTo>
                <a:lnTo>
                  <a:pt x="1680" y="17722"/>
                </a:lnTo>
                <a:lnTo>
                  <a:pt x="1707" y="17756"/>
                </a:lnTo>
                <a:lnTo>
                  <a:pt x="1736" y="17789"/>
                </a:lnTo>
                <a:lnTo>
                  <a:pt x="1764" y="17822"/>
                </a:lnTo>
                <a:lnTo>
                  <a:pt x="1794" y="17853"/>
                </a:lnTo>
                <a:lnTo>
                  <a:pt x="1824" y="17884"/>
                </a:lnTo>
                <a:lnTo>
                  <a:pt x="1854" y="17914"/>
                </a:lnTo>
                <a:lnTo>
                  <a:pt x="1885" y="17943"/>
                </a:lnTo>
                <a:lnTo>
                  <a:pt x="1917" y="17970"/>
                </a:lnTo>
                <a:lnTo>
                  <a:pt x="1947" y="17998"/>
                </a:lnTo>
                <a:lnTo>
                  <a:pt x="1980" y="18023"/>
                </a:lnTo>
                <a:lnTo>
                  <a:pt x="2013" y="18048"/>
                </a:lnTo>
                <a:lnTo>
                  <a:pt x="2052" y="18075"/>
                </a:lnTo>
                <a:lnTo>
                  <a:pt x="2091" y="18102"/>
                </a:lnTo>
                <a:lnTo>
                  <a:pt x="2132" y="18127"/>
                </a:lnTo>
                <a:lnTo>
                  <a:pt x="2173" y="18151"/>
                </a:lnTo>
                <a:lnTo>
                  <a:pt x="2215" y="18174"/>
                </a:lnTo>
                <a:lnTo>
                  <a:pt x="2259" y="18194"/>
                </a:lnTo>
                <a:lnTo>
                  <a:pt x="2303" y="18214"/>
                </a:lnTo>
                <a:lnTo>
                  <a:pt x="2349" y="18232"/>
                </a:lnTo>
                <a:lnTo>
                  <a:pt x="2397" y="18249"/>
                </a:lnTo>
                <a:lnTo>
                  <a:pt x="2446" y="18264"/>
                </a:lnTo>
                <a:lnTo>
                  <a:pt x="2497" y="18277"/>
                </a:lnTo>
                <a:lnTo>
                  <a:pt x="2549" y="18287"/>
                </a:lnTo>
                <a:lnTo>
                  <a:pt x="2576" y="18292"/>
                </a:lnTo>
                <a:lnTo>
                  <a:pt x="2603" y="18296"/>
                </a:lnTo>
                <a:lnTo>
                  <a:pt x="2631" y="18300"/>
                </a:lnTo>
                <a:lnTo>
                  <a:pt x="2658" y="18303"/>
                </a:lnTo>
                <a:lnTo>
                  <a:pt x="2687" y="18305"/>
                </a:lnTo>
                <a:lnTo>
                  <a:pt x="2716" y="18308"/>
                </a:lnTo>
                <a:lnTo>
                  <a:pt x="2745" y="18309"/>
                </a:lnTo>
                <a:lnTo>
                  <a:pt x="2776" y="18309"/>
                </a:lnTo>
                <a:lnTo>
                  <a:pt x="2835" y="18310"/>
                </a:lnTo>
                <a:lnTo>
                  <a:pt x="2896" y="18310"/>
                </a:lnTo>
                <a:lnTo>
                  <a:pt x="2957" y="18309"/>
                </a:lnTo>
                <a:lnTo>
                  <a:pt x="3017" y="18308"/>
                </a:lnTo>
                <a:lnTo>
                  <a:pt x="3079" y="18305"/>
                </a:lnTo>
                <a:lnTo>
                  <a:pt x="3140" y="18303"/>
                </a:lnTo>
                <a:lnTo>
                  <a:pt x="3200" y="18300"/>
                </a:lnTo>
                <a:lnTo>
                  <a:pt x="3262" y="18296"/>
                </a:lnTo>
                <a:lnTo>
                  <a:pt x="3323" y="18292"/>
                </a:lnTo>
                <a:lnTo>
                  <a:pt x="3384" y="18287"/>
                </a:lnTo>
                <a:lnTo>
                  <a:pt x="3444" y="18283"/>
                </a:lnTo>
                <a:lnTo>
                  <a:pt x="3505" y="18277"/>
                </a:lnTo>
                <a:lnTo>
                  <a:pt x="3565" y="18271"/>
                </a:lnTo>
                <a:lnTo>
                  <a:pt x="3625" y="18264"/>
                </a:lnTo>
                <a:lnTo>
                  <a:pt x="3686" y="18257"/>
                </a:lnTo>
                <a:lnTo>
                  <a:pt x="3745" y="18250"/>
                </a:lnTo>
                <a:lnTo>
                  <a:pt x="3829" y="18240"/>
                </a:lnTo>
                <a:lnTo>
                  <a:pt x="3912" y="18230"/>
                </a:lnTo>
                <a:lnTo>
                  <a:pt x="3995" y="18218"/>
                </a:lnTo>
                <a:lnTo>
                  <a:pt x="4076" y="18206"/>
                </a:lnTo>
                <a:lnTo>
                  <a:pt x="4157" y="18192"/>
                </a:lnTo>
                <a:lnTo>
                  <a:pt x="4236" y="18178"/>
                </a:lnTo>
                <a:lnTo>
                  <a:pt x="4316" y="18165"/>
                </a:lnTo>
                <a:lnTo>
                  <a:pt x="4395" y="18150"/>
                </a:lnTo>
                <a:lnTo>
                  <a:pt x="4473" y="18134"/>
                </a:lnTo>
                <a:lnTo>
                  <a:pt x="4549" y="18118"/>
                </a:lnTo>
                <a:lnTo>
                  <a:pt x="4627" y="18101"/>
                </a:lnTo>
                <a:lnTo>
                  <a:pt x="4704" y="18083"/>
                </a:lnTo>
                <a:lnTo>
                  <a:pt x="4779" y="18066"/>
                </a:lnTo>
                <a:lnTo>
                  <a:pt x="4855" y="18048"/>
                </a:lnTo>
                <a:lnTo>
                  <a:pt x="4931" y="18028"/>
                </a:lnTo>
                <a:lnTo>
                  <a:pt x="5006" y="18009"/>
                </a:lnTo>
                <a:lnTo>
                  <a:pt x="5156" y="17969"/>
                </a:lnTo>
                <a:lnTo>
                  <a:pt x="5305" y="17927"/>
                </a:lnTo>
                <a:lnTo>
                  <a:pt x="5455" y="17882"/>
                </a:lnTo>
                <a:lnTo>
                  <a:pt x="5603" y="17836"/>
                </a:lnTo>
                <a:lnTo>
                  <a:pt x="5753" y="17789"/>
                </a:lnTo>
                <a:lnTo>
                  <a:pt x="5904" y="17741"/>
                </a:lnTo>
                <a:lnTo>
                  <a:pt x="6056" y="17691"/>
                </a:lnTo>
                <a:lnTo>
                  <a:pt x="6211" y="17639"/>
                </a:lnTo>
                <a:lnTo>
                  <a:pt x="6273" y="17619"/>
                </a:lnTo>
                <a:lnTo>
                  <a:pt x="6368" y="17586"/>
                </a:lnTo>
                <a:lnTo>
                  <a:pt x="6483" y="17544"/>
                </a:lnTo>
                <a:lnTo>
                  <a:pt x="6608" y="17501"/>
                </a:lnTo>
                <a:lnTo>
                  <a:pt x="6729" y="17456"/>
                </a:lnTo>
                <a:lnTo>
                  <a:pt x="6837" y="17415"/>
                </a:lnTo>
                <a:lnTo>
                  <a:pt x="6881" y="17398"/>
                </a:lnTo>
                <a:lnTo>
                  <a:pt x="6917" y="17382"/>
                </a:lnTo>
                <a:lnTo>
                  <a:pt x="6943" y="17369"/>
                </a:lnTo>
                <a:lnTo>
                  <a:pt x="6959" y="17361"/>
                </a:lnTo>
                <a:lnTo>
                  <a:pt x="6994" y="17351"/>
                </a:lnTo>
                <a:lnTo>
                  <a:pt x="7046" y="17333"/>
                </a:lnTo>
                <a:lnTo>
                  <a:pt x="7116" y="17308"/>
                </a:lnTo>
                <a:lnTo>
                  <a:pt x="7200" y="17277"/>
                </a:lnTo>
                <a:lnTo>
                  <a:pt x="7294" y="17240"/>
                </a:lnTo>
                <a:lnTo>
                  <a:pt x="7397" y="17200"/>
                </a:lnTo>
                <a:lnTo>
                  <a:pt x="7507" y="17156"/>
                </a:lnTo>
                <a:lnTo>
                  <a:pt x="7621" y="17112"/>
                </a:lnTo>
                <a:lnTo>
                  <a:pt x="7734" y="17066"/>
                </a:lnTo>
                <a:lnTo>
                  <a:pt x="7846" y="17021"/>
                </a:lnTo>
                <a:lnTo>
                  <a:pt x="7955" y="16977"/>
                </a:lnTo>
                <a:lnTo>
                  <a:pt x="8057" y="16937"/>
                </a:lnTo>
                <a:lnTo>
                  <a:pt x="8148" y="16899"/>
                </a:lnTo>
                <a:lnTo>
                  <a:pt x="8228" y="16867"/>
                </a:lnTo>
                <a:lnTo>
                  <a:pt x="8295" y="16841"/>
                </a:lnTo>
                <a:lnTo>
                  <a:pt x="8344" y="16821"/>
                </a:lnTo>
                <a:lnTo>
                  <a:pt x="8396" y="16799"/>
                </a:lnTo>
                <a:lnTo>
                  <a:pt x="8454" y="16778"/>
                </a:lnTo>
                <a:lnTo>
                  <a:pt x="8513" y="16755"/>
                </a:lnTo>
                <a:lnTo>
                  <a:pt x="8574" y="16731"/>
                </a:lnTo>
                <a:lnTo>
                  <a:pt x="8633" y="16707"/>
                </a:lnTo>
                <a:lnTo>
                  <a:pt x="8690" y="16682"/>
                </a:lnTo>
                <a:lnTo>
                  <a:pt x="8744" y="16658"/>
                </a:lnTo>
                <a:lnTo>
                  <a:pt x="8792" y="16633"/>
                </a:lnTo>
                <a:lnTo>
                  <a:pt x="8829" y="16621"/>
                </a:lnTo>
                <a:lnTo>
                  <a:pt x="8872" y="16605"/>
                </a:lnTo>
                <a:lnTo>
                  <a:pt x="8918" y="16587"/>
                </a:lnTo>
                <a:lnTo>
                  <a:pt x="8965" y="16565"/>
                </a:lnTo>
                <a:lnTo>
                  <a:pt x="9013" y="16543"/>
                </a:lnTo>
                <a:lnTo>
                  <a:pt x="9059" y="16522"/>
                </a:lnTo>
                <a:lnTo>
                  <a:pt x="9100" y="16502"/>
                </a:lnTo>
                <a:lnTo>
                  <a:pt x="9137" y="16485"/>
                </a:lnTo>
                <a:lnTo>
                  <a:pt x="9178" y="16465"/>
                </a:lnTo>
                <a:lnTo>
                  <a:pt x="9220" y="16447"/>
                </a:lnTo>
                <a:lnTo>
                  <a:pt x="9263" y="16429"/>
                </a:lnTo>
                <a:lnTo>
                  <a:pt x="9304" y="16409"/>
                </a:lnTo>
                <a:lnTo>
                  <a:pt x="9346" y="16391"/>
                </a:lnTo>
                <a:lnTo>
                  <a:pt x="9388" y="16371"/>
                </a:lnTo>
                <a:lnTo>
                  <a:pt x="9430" y="16352"/>
                </a:lnTo>
                <a:lnTo>
                  <a:pt x="9471" y="16331"/>
                </a:lnTo>
                <a:lnTo>
                  <a:pt x="9550" y="16292"/>
                </a:lnTo>
                <a:lnTo>
                  <a:pt x="9633" y="16254"/>
                </a:lnTo>
                <a:lnTo>
                  <a:pt x="9720" y="16214"/>
                </a:lnTo>
                <a:lnTo>
                  <a:pt x="9807" y="16173"/>
                </a:lnTo>
                <a:lnTo>
                  <a:pt x="9894" y="16132"/>
                </a:lnTo>
                <a:lnTo>
                  <a:pt x="9978" y="16091"/>
                </a:lnTo>
                <a:lnTo>
                  <a:pt x="10018" y="16069"/>
                </a:lnTo>
                <a:lnTo>
                  <a:pt x="10057" y="16048"/>
                </a:lnTo>
                <a:lnTo>
                  <a:pt x="10093" y="16026"/>
                </a:lnTo>
                <a:lnTo>
                  <a:pt x="10129" y="16004"/>
                </a:lnTo>
                <a:lnTo>
                  <a:pt x="10153" y="15994"/>
                </a:lnTo>
                <a:lnTo>
                  <a:pt x="10184" y="15979"/>
                </a:lnTo>
                <a:lnTo>
                  <a:pt x="10220" y="15962"/>
                </a:lnTo>
                <a:lnTo>
                  <a:pt x="10263" y="15939"/>
                </a:lnTo>
                <a:lnTo>
                  <a:pt x="10363" y="15886"/>
                </a:lnTo>
                <a:lnTo>
                  <a:pt x="10482" y="15821"/>
                </a:lnTo>
                <a:lnTo>
                  <a:pt x="10614" y="15748"/>
                </a:lnTo>
                <a:lnTo>
                  <a:pt x="10756" y="15669"/>
                </a:lnTo>
                <a:lnTo>
                  <a:pt x="10903" y="15584"/>
                </a:lnTo>
                <a:lnTo>
                  <a:pt x="11053" y="15498"/>
                </a:lnTo>
                <a:lnTo>
                  <a:pt x="11202" y="15411"/>
                </a:lnTo>
                <a:lnTo>
                  <a:pt x="11344" y="15328"/>
                </a:lnTo>
                <a:lnTo>
                  <a:pt x="11477" y="15249"/>
                </a:lnTo>
                <a:lnTo>
                  <a:pt x="11597" y="15176"/>
                </a:lnTo>
                <a:lnTo>
                  <a:pt x="11700" y="15111"/>
                </a:lnTo>
                <a:lnTo>
                  <a:pt x="11781" y="15060"/>
                </a:lnTo>
                <a:lnTo>
                  <a:pt x="11813" y="15038"/>
                </a:lnTo>
                <a:lnTo>
                  <a:pt x="11838" y="15021"/>
                </a:lnTo>
                <a:lnTo>
                  <a:pt x="11857" y="15007"/>
                </a:lnTo>
                <a:lnTo>
                  <a:pt x="11867" y="14997"/>
                </a:lnTo>
                <a:lnTo>
                  <a:pt x="11879" y="14991"/>
                </a:lnTo>
                <a:lnTo>
                  <a:pt x="11898" y="14982"/>
                </a:lnTo>
                <a:lnTo>
                  <a:pt x="11919" y="14970"/>
                </a:lnTo>
                <a:lnTo>
                  <a:pt x="11947" y="14954"/>
                </a:lnTo>
                <a:lnTo>
                  <a:pt x="12012" y="14913"/>
                </a:lnTo>
                <a:lnTo>
                  <a:pt x="12090" y="14864"/>
                </a:lnTo>
                <a:lnTo>
                  <a:pt x="12179" y="14806"/>
                </a:lnTo>
                <a:lnTo>
                  <a:pt x="12276" y="14741"/>
                </a:lnTo>
                <a:lnTo>
                  <a:pt x="12379" y="14672"/>
                </a:lnTo>
                <a:lnTo>
                  <a:pt x="12485" y="14600"/>
                </a:lnTo>
                <a:lnTo>
                  <a:pt x="12590" y="14528"/>
                </a:lnTo>
                <a:lnTo>
                  <a:pt x="12694" y="14457"/>
                </a:lnTo>
                <a:lnTo>
                  <a:pt x="12791" y="14388"/>
                </a:lnTo>
                <a:lnTo>
                  <a:pt x="12883" y="14324"/>
                </a:lnTo>
                <a:lnTo>
                  <a:pt x="12963" y="14267"/>
                </a:lnTo>
                <a:lnTo>
                  <a:pt x="13031" y="14218"/>
                </a:lnTo>
                <a:lnTo>
                  <a:pt x="13083" y="14179"/>
                </a:lnTo>
                <a:lnTo>
                  <a:pt x="13116" y="14152"/>
                </a:lnTo>
                <a:lnTo>
                  <a:pt x="13131" y="14143"/>
                </a:lnTo>
                <a:lnTo>
                  <a:pt x="13152" y="14131"/>
                </a:lnTo>
                <a:lnTo>
                  <a:pt x="13179" y="14112"/>
                </a:lnTo>
                <a:lnTo>
                  <a:pt x="13212" y="14088"/>
                </a:lnTo>
                <a:lnTo>
                  <a:pt x="13294" y="14030"/>
                </a:lnTo>
                <a:lnTo>
                  <a:pt x="13392" y="13958"/>
                </a:lnTo>
                <a:lnTo>
                  <a:pt x="13505" y="13873"/>
                </a:lnTo>
                <a:lnTo>
                  <a:pt x="13628" y="13779"/>
                </a:lnTo>
                <a:lnTo>
                  <a:pt x="13758" y="13680"/>
                </a:lnTo>
                <a:lnTo>
                  <a:pt x="13891" y="13578"/>
                </a:lnTo>
                <a:lnTo>
                  <a:pt x="14024" y="13475"/>
                </a:lnTo>
                <a:lnTo>
                  <a:pt x="14153" y="13374"/>
                </a:lnTo>
                <a:lnTo>
                  <a:pt x="14274" y="13278"/>
                </a:lnTo>
                <a:lnTo>
                  <a:pt x="14385" y="13190"/>
                </a:lnTo>
                <a:lnTo>
                  <a:pt x="14481" y="13112"/>
                </a:lnTo>
                <a:lnTo>
                  <a:pt x="14559" y="13048"/>
                </a:lnTo>
                <a:lnTo>
                  <a:pt x="14590" y="13022"/>
                </a:lnTo>
                <a:lnTo>
                  <a:pt x="14615" y="13000"/>
                </a:lnTo>
                <a:lnTo>
                  <a:pt x="14634" y="12982"/>
                </a:lnTo>
                <a:lnTo>
                  <a:pt x="14645" y="12970"/>
                </a:lnTo>
                <a:lnTo>
                  <a:pt x="14658" y="12963"/>
                </a:lnTo>
                <a:lnTo>
                  <a:pt x="14673" y="12954"/>
                </a:lnTo>
                <a:lnTo>
                  <a:pt x="14690" y="12942"/>
                </a:lnTo>
                <a:lnTo>
                  <a:pt x="14708" y="12928"/>
                </a:lnTo>
                <a:lnTo>
                  <a:pt x="14751" y="12895"/>
                </a:lnTo>
                <a:lnTo>
                  <a:pt x="14802" y="12854"/>
                </a:lnTo>
                <a:lnTo>
                  <a:pt x="14857" y="12807"/>
                </a:lnTo>
                <a:lnTo>
                  <a:pt x="14917" y="12756"/>
                </a:lnTo>
                <a:lnTo>
                  <a:pt x="14979" y="12701"/>
                </a:lnTo>
                <a:lnTo>
                  <a:pt x="15044" y="12645"/>
                </a:lnTo>
                <a:lnTo>
                  <a:pt x="15110" y="12587"/>
                </a:lnTo>
                <a:lnTo>
                  <a:pt x="15175" y="12530"/>
                </a:lnTo>
                <a:lnTo>
                  <a:pt x="15238" y="12475"/>
                </a:lnTo>
                <a:lnTo>
                  <a:pt x="15298" y="12421"/>
                </a:lnTo>
                <a:lnTo>
                  <a:pt x="15354" y="12372"/>
                </a:lnTo>
                <a:lnTo>
                  <a:pt x="15405" y="12328"/>
                </a:lnTo>
                <a:lnTo>
                  <a:pt x="15451" y="12291"/>
                </a:lnTo>
                <a:lnTo>
                  <a:pt x="15487" y="12261"/>
                </a:lnTo>
                <a:lnTo>
                  <a:pt x="15508" y="12245"/>
                </a:lnTo>
                <a:lnTo>
                  <a:pt x="15520" y="12233"/>
                </a:lnTo>
                <a:lnTo>
                  <a:pt x="15534" y="12220"/>
                </a:lnTo>
                <a:lnTo>
                  <a:pt x="15555" y="12200"/>
                </a:lnTo>
                <a:lnTo>
                  <a:pt x="15765" y="12013"/>
                </a:lnTo>
                <a:lnTo>
                  <a:pt x="15798" y="11979"/>
                </a:lnTo>
                <a:lnTo>
                  <a:pt x="15830" y="11947"/>
                </a:lnTo>
                <a:lnTo>
                  <a:pt x="15863" y="11915"/>
                </a:lnTo>
                <a:lnTo>
                  <a:pt x="15895" y="11884"/>
                </a:lnTo>
                <a:lnTo>
                  <a:pt x="15927" y="11853"/>
                </a:lnTo>
                <a:lnTo>
                  <a:pt x="15959" y="11823"/>
                </a:lnTo>
                <a:lnTo>
                  <a:pt x="15992" y="11790"/>
                </a:lnTo>
                <a:lnTo>
                  <a:pt x="16025" y="11758"/>
                </a:lnTo>
                <a:lnTo>
                  <a:pt x="16052" y="11733"/>
                </a:lnTo>
                <a:lnTo>
                  <a:pt x="16089" y="11696"/>
                </a:lnTo>
                <a:lnTo>
                  <a:pt x="16136" y="11649"/>
                </a:lnTo>
                <a:lnTo>
                  <a:pt x="16190" y="11595"/>
                </a:lnTo>
                <a:lnTo>
                  <a:pt x="16248" y="11535"/>
                </a:lnTo>
                <a:lnTo>
                  <a:pt x="16311" y="11470"/>
                </a:lnTo>
                <a:lnTo>
                  <a:pt x="16377" y="11403"/>
                </a:lnTo>
                <a:lnTo>
                  <a:pt x="16443" y="11335"/>
                </a:lnTo>
                <a:lnTo>
                  <a:pt x="16508" y="11268"/>
                </a:lnTo>
                <a:lnTo>
                  <a:pt x="16571" y="11202"/>
                </a:lnTo>
                <a:lnTo>
                  <a:pt x="16629" y="11140"/>
                </a:lnTo>
                <a:lnTo>
                  <a:pt x="16681" y="11084"/>
                </a:lnTo>
                <a:lnTo>
                  <a:pt x="16726" y="11036"/>
                </a:lnTo>
                <a:lnTo>
                  <a:pt x="16761" y="10997"/>
                </a:lnTo>
                <a:lnTo>
                  <a:pt x="16786" y="10969"/>
                </a:lnTo>
                <a:lnTo>
                  <a:pt x="16797" y="10953"/>
                </a:lnTo>
                <a:lnTo>
                  <a:pt x="16818" y="10935"/>
                </a:lnTo>
                <a:lnTo>
                  <a:pt x="16837" y="10915"/>
                </a:lnTo>
                <a:lnTo>
                  <a:pt x="16856" y="10896"/>
                </a:lnTo>
                <a:lnTo>
                  <a:pt x="16874" y="10875"/>
                </a:lnTo>
                <a:lnTo>
                  <a:pt x="16908" y="10833"/>
                </a:lnTo>
                <a:lnTo>
                  <a:pt x="16943" y="10789"/>
                </a:lnTo>
                <a:lnTo>
                  <a:pt x="17006" y="10707"/>
                </a:lnTo>
                <a:lnTo>
                  <a:pt x="17067" y="10626"/>
                </a:lnTo>
                <a:lnTo>
                  <a:pt x="17128" y="10543"/>
                </a:lnTo>
                <a:lnTo>
                  <a:pt x="17185" y="10462"/>
                </a:lnTo>
                <a:lnTo>
                  <a:pt x="17214" y="10421"/>
                </a:lnTo>
                <a:lnTo>
                  <a:pt x="17241" y="10379"/>
                </a:lnTo>
                <a:lnTo>
                  <a:pt x="17269" y="10337"/>
                </a:lnTo>
                <a:lnTo>
                  <a:pt x="17295" y="10296"/>
                </a:lnTo>
                <a:lnTo>
                  <a:pt x="17321" y="10254"/>
                </a:lnTo>
                <a:lnTo>
                  <a:pt x="17347" y="10211"/>
                </a:lnTo>
                <a:lnTo>
                  <a:pt x="17372" y="10169"/>
                </a:lnTo>
                <a:lnTo>
                  <a:pt x="17396" y="10125"/>
                </a:lnTo>
                <a:lnTo>
                  <a:pt x="17419" y="10081"/>
                </a:lnTo>
                <a:lnTo>
                  <a:pt x="17442" y="10037"/>
                </a:lnTo>
                <a:lnTo>
                  <a:pt x="17463" y="9992"/>
                </a:lnTo>
                <a:lnTo>
                  <a:pt x="17485" y="9946"/>
                </a:lnTo>
                <a:lnTo>
                  <a:pt x="17505" y="9900"/>
                </a:lnTo>
                <a:lnTo>
                  <a:pt x="17524" y="9853"/>
                </a:lnTo>
                <a:lnTo>
                  <a:pt x="17543" y="9805"/>
                </a:lnTo>
                <a:lnTo>
                  <a:pt x="17561" y="9757"/>
                </a:lnTo>
                <a:lnTo>
                  <a:pt x="17578" y="9708"/>
                </a:lnTo>
                <a:lnTo>
                  <a:pt x="17594" y="9657"/>
                </a:lnTo>
                <a:lnTo>
                  <a:pt x="17609" y="9606"/>
                </a:lnTo>
                <a:lnTo>
                  <a:pt x="17622" y="9553"/>
                </a:lnTo>
                <a:lnTo>
                  <a:pt x="17636" y="9501"/>
                </a:lnTo>
                <a:lnTo>
                  <a:pt x="17648" y="9446"/>
                </a:lnTo>
                <a:lnTo>
                  <a:pt x="17659" y="9391"/>
                </a:lnTo>
                <a:lnTo>
                  <a:pt x="17669" y="9334"/>
                </a:lnTo>
                <a:lnTo>
                  <a:pt x="17673" y="9309"/>
                </a:lnTo>
                <a:lnTo>
                  <a:pt x="17675" y="9283"/>
                </a:lnTo>
                <a:lnTo>
                  <a:pt x="17675" y="9255"/>
                </a:lnTo>
                <a:lnTo>
                  <a:pt x="17674" y="9226"/>
                </a:lnTo>
                <a:lnTo>
                  <a:pt x="17672" y="9196"/>
                </a:lnTo>
                <a:lnTo>
                  <a:pt x="17669" y="9165"/>
                </a:lnTo>
                <a:lnTo>
                  <a:pt x="17665" y="9133"/>
                </a:lnTo>
                <a:lnTo>
                  <a:pt x="17659" y="9101"/>
                </a:lnTo>
                <a:lnTo>
                  <a:pt x="17653" y="9068"/>
                </a:lnTo>
                <a:lnTo>
                  <a:pt x="17645" y="9034"/>
                </a:lnTo>
                <a:lnTo>
                  <a:pt x="17637" y="8999"/>
                </a:lnTo>
                <a:lnTo>
                  <a:pt x="17629" y="8965"/>
                </a:lnTo>
                <a:lnTo>
                  <a:pt x="17609" y="8895"/>
                </a:lnTo>
                <a:lnTo>
                  <a:pt x="17587" y="8825"/>
                </a:lnTo>
                <a:lnTo>
                  <a:pt x="17563" y="8757"/>
                </a:lnTo>
                <a:lnTo>
                  <a:pt x="17539" y="8689"/>
                </a:lnTo>
                <a:lnTo>
                  <a:pt x="17513" y="8624"/>
                </a:lnTo>
                <a:lnTo>
                  <a:pt x="17487" y="8563"/>
                </a:lnTo>
                <a:lnTo>
                  <a:pt x="17462" y="8506"/>
                </a:lnTo>
                <a:lnTo>
                  <a:pt x="17437" y="8455"/>
                </a:lnTo>
                <a:lnTo>
                  <a:pt x="17415" y="8408"/>
                </a:lnTo>
                <a:lnTo>
                  <a:pt x="17394" y="8369"/>
                </a:lnTo>
                <a:lnTo>
                  <a:pt x="17360" y="8310"/>
                </a:lnTo>
                <a:lnTo>
                  <a:pt x="17328" y="8254"/>
                </a:lnTo>
                <a:lnTo>
                  <a:pt x="17297" y="8203"/>
                </a:lnTo>
                <a:lnTo>
                  <a:pt x="17268" y="8155"/>
                </a:lnTo>
                <a:lnTo>
                  <a:pt x="17239" y="8109"/>
                </a:lnTo>
                <a:lnTo>
                  <a:pt x="17210" y="8066"/>
                </a:lnTo>
                <a:lnTo>
                  <a:pt x="17182" y="8023"/>
                </a:lnTo>
                <a:lnTo>
                  <a:pt x="17153" y="7981"/>
                </a:lnTo>
                <a:lnTo>
                  <a:pt x="17123" y="7941"/>
                </a:lnTo>
                <a:lnTo>
                  <a:pt x="17093" y="7900"/>
                </a:lnTo>
                <a:lnTo>
                  <a:pt x="17062" y="7858"/>
                </a:lnTo>
                <a:lnTo>
                  <a:pt x="17029" y="7816"/>
                </a:lnTo>
                <a:lnTo>
                  <a:pt x="16958" y="7727"/>
                </a:lnTo>
                <a:lnTo>
                  <a:pt x="16877" y="7627"/>
                </a:lnTo>
                <a:lnTo>
                  <a:pt x="16843" y="7585"/>
                </a:lnTo>
                <a:lnTo>
                  <a:pt x="16805" y="7540"/>
                </a:lnTo>
                <a:lnTo>
                  <a:pt x="16766" y="7493"/>
                </a:lnTo>
                <a:lnTo>
                  <a:pt x="16725" y="7446"/>
                </a:lnTo>
                <a:lnTo>
                  <a:pt x="16641" y="7350"/>
                </a:lnTo>
                <a:lnTo>
                  <a:pt x="16551" y="7253"/>
                </a:lnTo>
                <a:lnTo>
                  <a:pt x="16462" y="7157"/>
                </a:lnTo>
                <a:lnTo>
                  <a:pt x="16373" y="7065"/>
                </a:lnTo>
                <a:lnTo>
                  <a:pt x="16287" y="6978"/>
                </a:lnTo>
                <a:lnTo>
                  <a:pt x="16207" y="6899"/>
                </a:lnTo>
                <a:lnTo>
                  <a:pt x="16179" y="6872"/>
                </a:lnTo>
                <a:lnTo>
                  <a:pt x="16153" y="6842"/>
                </a:lnTo>
                <a:lnTo>
                  <a:pt x="16127" y="6811"/>
                </a:lnTo>
                <a:lnTo>
                  <a:pt x="16099" y="6779"/>
                </a:lnTo>
                <a:lnTo>
                  <a:pt x="16071" y="6747"/>
                </a:lnTo>
                <a:lnTo>
                  <a:pt x="16042" y="6715"/>
                </a:lnTo>
                <a:lnTo>
                  <a:pt x="16011" y="6683"/>
                </a:lnTo>
                <a:lnTo>
                  <a:pt x="15979" y="6652"/>
                </a:lnTo>
                <a:lnTo>
                  <a:pt x="14313" y="5186"/>
                </a:lnTo>
                <a:lnTo>
                  <a:pt x="14230" y="5121"/>
                </a:lnTo>
                <a:lnTo>
                  <a:pt x="14144" y="5052"/>
                </a:lnTo>
                <a:lnTo>
                  <a:pt x="14058" y="4981"/>
                </a:lnTo>
                <a:lnTo>
                  <a:pt x="13972" y="4911"/>
                </a:lnTo>
                <a:lnTo>
                  <a:pt x="13885" y="4840"/>
                </a:lnTo>
                <a:lnTo>
                  <a:pt x="13797" y="4769"/>
                </a:lnTo>
                <a:lnTo>
                  <a:pt x="13709" y="4700"/>
                </a:lnTo>
                <a:lnTo>
                  <a:pt x="13622" y="4634"/>
                </a:lnTo>
                <a:lnTo>
                  <a:pt x="13528" y="4565"/>
                </a:lnTo>
                <a:lnTo>
                  <a:pt x="13437" y="4496"/>
                </a:lnTo>
                <a:lnTo>
                  <a:pt x="13348" y="4430"/>
                </a:lnTo>
                <a:lnTo>
                  <a:pt x="13259" y="4364"/>
                </a:lnTo>
                <a:lnTo>
                  <a:pt x="13172" y="4299"/>
                </a:lnTo>
                <a:lnTo>
                  <a:pt x="13085" y="4234"/>
                </a:lnTo>
                <a:lnTo>
                  <a:pt x="12999" y="4170"/>
                </a:lnTo>
                <a:lnTo>
                  <a:pt x="12913" y="4107"/>
                </a:lnTo>
                <a:lnTo>
                  <a:pt x="12826" y="4043"/>
                </a:lnTo>
                <a:lnTo>
                  <a:pt x="12738" y="3980"/>
                </a:lnTo>
                <a:lnTo>
                  <a:pt x="12650" y="3916"/>
                </a:lnTo>
                <a:lnTo>
                  <a:pt x="12559" y="3852"/>
                </a:lnTo>
                <a:lnTo>
                  <a:pt x="12468" y="3787"/>
                </a:lnTo>
                <a:lnTo>
                  <a:pt x="12373" y="3722"/>
                </a:lnTo>
                <a:lnTo>
                  <a:pt x="12276" y="3655"/>
                </a:lnTo>
                <a:lnTo>
                  <a:pt x="12177" y="3589"/>
                </a:lnTo>
                <a:lnTo>
                  <a:pt x="12083" y="3525"/>
                </a:lnTo>
                <a:lnTo>
                  <a:pt x="11988" y="3463"/>
                </a:lnTo>
                <a:lnTo>
                  <a:pt x="11893" y="3402"/>
                </a:lnTo>
                <a:lnTo>
                  <a:pt x="11798" y="3340"/>
                </a:lnTo>
                <a:lnTo>
                  <a:pt x="11702" y="3280"/>
                </a:lnTo>
                <a:lnTo>
                  <a:pt x="11606" y="3219"/>
                </a:lnTo>
                <a:lnTo>
                  <a:pt x="11509" y="3158"/>
                </a:lnTo>
                <a:lnTo>
                  <a:pt x="11411" y="3097"/>
                </a:lnTo>
                <a:lnTo>
                  <a:pt x="11318" y="3037"/>
                </a:lnTo>
                <a:lnTo>
                  <a:pt x="11222" y="2979"/>
                </a:lnTo>
                <a:lnTo>
                  <a:pt x="11125" y="2920"/>
                </a:lnTo>
                <a:lnTo>
                  <a:pt x="11028" y="2863"/>
                </a:lnTo>
                <a:lnTo>
                  <a:pt x="10930" y="2806"/>
                </a:lnTo>
                <a:lnTo>
                  <a:pt x="10831" y="2749"/>
                </a:lnTo>
                <a:lnTo>
                  <a:pt x="10732" y="2692"/>
                </a:lnTo>
                <a:lnTo>
                  <a:pt x="10631" y="2635"/>
                </a:lnTo>
                <a:lnTo>
                  <a:pt x="10529" y="2579"/>
                </a:lnTo>
                <a:lnTo>
                  <a:pt x="10427" y="2523"/>
                </a:lnTo>
                <a:lnTo>
                  <a:pt x="10326" y="2468"/>
                </a:lnTo>
                <a:lnTo>
                  <a:pt x="10223" y="2413"/>
                </a:lnTo>
                <a:lnTo>
                  <a:pt x="10120" y="2359"/>
                </a:lnTo>
                <a:lnTo>
                  <a:pt x="10015" y="2305"/>
                </a:lnTo>
                <a:lnTo>
                  <a:pt x="9911" y="2251"/>
                </a:lnTo>
                <a:lnTo>
                  <a:pt x="9807" y="2198"/>
                </a:lnTo>
                <a:lnTo>
                  <a:pt x="9735" y="2162"/>
                </a:lnTo>
                <a:lnTo>
                  <a:pt x="9660" y="2124"/>
                </a:lnTo>
                <a:lnTo>
                  <a:pt x="9583" y="2086"/>
                </a:lnTo>
                <a:lnTo>
                  <a:pt x="9504" y="2047"/>
                </a:lnTo>
                <a:lnTo>
                  <a:pt x="9423" y="2010"/>
                </a:lnTo>
                <a:lnTo>
                  <a:pt x="9340" y="1971"/>
                </a:lnTo>
                <a:lnTo>
                  <a:pt x="9258" y="1932"/>
                </a:lnTo>
                <a:lnTo>
                  <a:pt x="9174" y="1893"/>
                </a:lnTo>
                <a:lnTo>
                  <a:pt x="9091" y="1855"/>
                </a:lnTo>
                <a:lnTo>
                  <a:pt x="9006" y="1816"/>
                </a:lnTo>
                <a:lnTo>
                  <a:pt x="8923" y="1780"/>
                </a:lnTo>
                <a:lnTo>
                  <a:pt x="8840" y="1743"/>
                </a:lnTo>
                <a:lnTo>
                  <a:pt x="8759" y="1707"/>
                </a:lnTo>
                <a:lnTo>
                  <a:pt x="8679" y="1673"/>
                </a:lnTo>
                <a:lnTo>
                  <a:pt x="8600" y="1640"/>
                </a:lnTo>
                <a:lnTo>
                  <a:pt x="8523" y="1608"/>
                </a:lnTo>
                <a:lnTo>
                  <a:pt x="8472" y="1587"/>
                </a:lnTo>
                <a:lnTo>
                  <a:pt x="8417" y="1562"/>
                </a:lnTo>
                <a:lnTo>
                  <a:pt x="8360" y="1537"/>
                </a:lnTo>
                <a:lnTo>
                  <a:pt x="8300" y="1511"/>
                </a:lnTo>
                <a:lnTo>
                  <a:pt x="8242" y="1485"/>
                </a:lnTo>
                <a:lnTo>
                  <a:pt x="8184" y="1461"/>
                </a:lnTo>
                <a:lnTo>
                  <a:pt x="8156" y="1451"/>
                </a:lnTo>
                <a:lnTo>
                  <a:pt x="8129" y="1442"/>
                </a:lnTo>
                <a:lnTo>
                  <a:pt x="8102" y="1433"/>
                </a:lnTo>
                <a:lnTo>
                  <a:pt x="8078" y="1426"/>
                </a:lnTo>
                <a:close/>
              </a:path>
            </a:pathLst>
          </a:custGeom>
          <a:solidFill>
            <a:schemeClr val="accent2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566457" y="1512278"/>
            <a:ext cx="5400000" cy="5040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12700" cap="sq">
            <a:noFill/>
            <a:miter/>
          </a:ln>
          <a:effectLst/>
        </p:spPr>
        <p:txBody>
          <a:bodyPr vert="horz" wrap="square" lIns="251999" tIns="324000" rIns="180000" bIns="216000" rtlCol="0" anchor="b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812642" y="1610390"/>
            <a:ext cx="4919084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我们坚持的课程设计原则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908228" y="238458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设计原则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H="1">
            <a:off x="328996" y="240387"/>
            <a:ext cx="380709" cy="379602"/>
          </a:xfrm>
          <a:custGeom>
            <a:avLst/>
            <a:gdLst>
              <a:gd name="connsiteX0" fmla="*/ 6550251 w 6869561"/>
              <a:gd name="connsiteY0" fmla="*/ 4864100 h 6849580"/>
              <a:gd name="connsiteX1" fmla="*/ 6565900 w 6869561"/>
              <a:gd name="connsiteY1" fmla="*/ 4874549 h 6849580"/>
              <a:gd name="connsiteX2" fmla="*/ 6220569 w 6869561"/>
              <a:gd name="connsiteY2" fmla="*/ 5435600 h 6849580"/>
              <a:gd name="connsiteX3" fmla="*/ 5814809 w 6869561"/>
              <a:gd name="connsiteY3" fmla="*/ 5861498 h 6849580"/>
              <a:gd name="connsiteX4" fmla="*/ 5047200 w 6869561"/>
              <a:gd name="connsiteY4" fmla="*/ 6469241 h 6849580"/>
              <a:gd name="connsiteX5" fmla="*/ 4864100 w 6869561"/>
              <a:gd name="connsiteY5" fmla="*/ 6543544 h 6849580"/>
              <a:gd name="connsiteX6" fmla="*/ 5699351 w 6869561"/>
              <a:gd name="connsiteY6" fmla="*/ 5698994 h 6849580"/>
              <a:gd name="connsiteX7" fmla="*/ 6550251 w 6869561"/>
              <a:gd name="connsiteY7" fmla="*/ 4864100 h 6849580"/>
              <a:gd name="connsiteX8" fmla="*/ 6856755 w 6869561"/>
              <a:gd name="connsiteY8" fmla="*/ 3626123 h 6849580"/>
              <a:gd name="connsiteX9" fmla="*/ 6839799 w 6869561"/>
              <a:gd name="connsiteY9" fmla="*/ 3915463 h 6849580"/>
              <a:gd name="connsiteX10" fmla="*/ 5373884 w 6869561"/>
              <a:gd name="connsiteY10" fmla="*/ 5390115 h 6849580"/>
              <a:gd name="connsiteX11" fmla="*/ 3926328 w 6869561"/>
              <a:gd name="connsiteY11" fmla="*/ 6849580 h 6849580"/>
              <a:gd name="connsiteX12" fmla="*/ 3614144 w 6869561"/>
              <a:gd name="connsiteY12" fmla="*/ 6838950 h 6849580"/>
              <a:gd name="connsiteX13" fmla="*/ 5226547 w 6869561"/>
              <a:gd name="connsiteY13" fmla="*/ 5229498 h 6849580"/>
              <a:gd name="connsiteX14" fmla="*/ 6856755 w 6869561"/>
              <a:gd name="connsiteY14" fmla="*/ 3626123 h 6849580"/>
              <a:gd name="connsiteX15" fmla="*/ 6803155 w 6869561"/>
              <a:gd name="connsiteY15" fmla="*/ 2768600 h 6849580"/>
              <a:gd name="connsiteX16" fmla="*/ 6817977 w 6869561"/>
              <a:gd name="connsiteY16" fmla="*/ 2784475 h 6849580"/>
              <a:gd name="connsiteX17" fmla="*/ 6847077 w 6869561"/>
              <a:gd name="connsiteY17" fmla="*/ 2960237 h 6849580"/>
              <a:gd name="connsiteX18" fmla="*/ 4927689 w 6869561"/>
              <a:gd name="connsiteY18" fmla="*/ 4909687 h 6849580"/>
              <a:gd name="connsiteX19" fmla="*/ 2996486 w 6869561"/>
              <a:gd name="connsiteY19" fmla="*/ 6837829 h 6849580"/>
              <a:gd name="connsiteX20" fmla="*/ 2773210 w 6869561"/>
              <a:gd name="connsiteY20" fmla="*/ 6804385 h 6849580"/>
              <a:gd name="connsiteX21" fmla="*/ 4776690 w 6869561"/>
              <a:gd name="connsiteY21" fmla="*/ 4780060 h 6849580"/>
              <a:gd name="connsiteX22" fmla="*/ 6803155 w 6869561"/>
              <a:gd name="connsiteY22" fmla="*/ 2768600 h 6849580"/>
              <a:gd name="connsiteX23" fmla="*/ 6588973 w 6869561"/>
              <a:gd name="connsiteY23" fmla="*/ 2057400 h 6849580"/>
              <a:gd name="connsiteX24" fmla="*/ 6601681 w 6869561"/>
              <a:gd name="connsiteY24" fmla="*/ 2066925 h 6849580"/>
              <a:gd name="connsiteX25" fmla="*/ 6635112 w 6869561"/>
              <a:gd name="connsiteY25" fmla="*/ 2159000 h 6849580"/>
              <a:gd name="connsiteX26" fmla="*/ 6668146 w 6869561"/>
              <a:gd name="connsiteY26" fmla="*/ 2241550 h 6849580"/>
              <a:gd name="connsiteX27" fmla="*/ 2258671 w 6869561"/>
              <a:gd name="connsiteY27" fmla="*/ 6671824 h 6849580"/>
              <a:gd name="connsiteX28" fmla="*/ 2186610 w 6869561"/>
              <a:gd name="connsiteY28" fmla="*/ 6642364 h 6849580"/>
              <a:gd name="connsiteX29" fmla="*/ 2085975 w 6869561"/>
              <a:gd name="connsiteY29" fmla="*/ 6601775 h 6849580"/>
              <a:gd name="connsiteX30" fmla="*/ 2057400 w 6869561"/>
              <a:gd name="connsiteY30" fmla="*/ 6581237 h 6849580"/>
              <a:gd name="connsiteX31" fmla="*/ 4317032 w 6869561"/>
              <a:gd name="connsiteY31" fmla="*/ 4314613 h 6849580"/>
              <a:gd name="connsiteX32" fmla="*/ 6588973 w 6869561"/>
              <a:gd name="connsiteY32" fmla="*/ 2057400 h 6849580"/>
              <a:gd name="connsiteX33" fmla="*/ 6251102 w 6869561"/>
              <a:gd name="connsiteY33" fmla="*/ 1467022 h 6849580"/>
              <a:gd name="connsiteX34" fmla="*/ 6325688 w 6869561"/>
              <a:gd name="connsiteY34" fmla="*/ 1551001 h 6849580"/>
              <a:gd name="connsiteX35" fmla="*/ 6378522 w 6869561"/>
              <a:gd name="connsiteY35" fmla="*/ 1628803 h 6849580"/>
              <a:gd name="connsiteX36" fmla="*/ 4011599 w 6869561"/>
              <a:gd name="connsiteY36" fmla="*/ 3995751 h 6849580"/>
              <a:gd name="connsiteX37" fmla="*/ 1633624 w 6869561"/>
              <a:gd name="connsiteY37" fmla="*/ 6362700 h 6849580"/>
              <a:gd name="connsiteX38" fmla="*/ 1473200 w 6869561"/>
              <a:gd name="connsiteY38" fmla="*/ 6255737 h 6849580"/>
              <a:gd name="connsiteX39" fmla="*/ 3851275 w 6869561"/>
              <a:gd name="connsiteY39" fmla="*/ 3850179 h 6849580"/>
              <a:gd name="connsiteX40" fmla="*/ 6251102 w 6869561"/>
              <a:gd name="connsiteY40" fmla="*/ 1467022 h 6849580"/>
              <a:gd name="connsiteX41" fmla="*/ 5835201 w 6869561"/>
              <a:gd name="connsiteY41" fmla="*/ 965200 h 6849580"/>
              <a:gd name="connsiteX42" fmla="*/ 5969000 w 6869561"/>
              <a:gd name="connsiteY42" fmla="*/ 1102322 h 6849580"/>
              <a:gd name="connsiteX43" fmla="*/ 4219575 w 6869561"/>
              <a:gd name="connsiteY43" fmla="*/ 2853064 h 6849580"/>
              <a:gd name="connsiteX44" fmla="*/ 1787572 w 6869561"/>
              <a:gd name="connsiteY44" fmla="*/ 5280773 h 6849580"/>
              <a:gd name="connsiteX45" fmla="*/ 1104994 w 6869561"/>
              <a:gd name="connsiteY45" fmla="*/ 5975168 h 6849580"/>
              <a:gd name="connsiteX46" fmla="*/ 959000 w 6869561"/>
              <a:gd name="connsiteY46" fmla="*/ 5829174 h 6849580"/>
              <a:gd name="connsiteX47" fmla="*/ 3390963 w 6869561"/>
              <a:gd name="connsiteY47" fmla="*/ 3397187 h 6849580"/>
              <a:gd name="connsiteX48" fmla="*/ 5835201 w 6869561"/>
              <a:gd name="connsiteY48" fmla="*/ 965200 h 6849580"/>
              <a:gd name="connsiteX49" fmla="*/ 5327933 w 6869561"/>
              <a:gd name="connsiteY49" fmla="*/ 558800 h 6849580"/>
              <a:gd name="connsiteX50" fmla="*/ 5475937 w 6869561"/>
              <a:gd name="connsiteY50" fmla="*/ 660454 h 6849580"/>
              <a:gd name="connsiteX51" fmla="*/ 666611 w 6869561"/>
              <a:gd name="connsiteY51" fmla="*/ 5466976 h 6849580"/>
              <a:gd name="connsiteX52" fmla="*/ 552106 w 6869561"/>
              <a:gd name="connsiteY52" fmla="*/ 5315556 h 6849580"/>
              <a:gd name="connsiteX53" fmla="*/ 2929458 w 6869561"/>
              <a:gd name="connsiteY53" fmla="*/ 2924175 h 6849580"/>
              <a:gd name="connsiteX54" fmla="*/ 5327933 w 6869561"/>
              <a:gd name="connsiteY54" fmla="*/ 558800 h 6849580"/>
              <a:gd name="connsiteX55" fmla="*/ 4730819 w 6869561"/>
              <a:gd name="connsiteY55" fmla="*/ 239740 h 6849580"/>
              <a:gd name="connsiteX56" fmla="*/ 4895833 w 6869561"/>
              <a:gd name="connsiteY56" fmla="*/ 317487 h 6849580"/>
              <a:gd name="connsiteX57" fmla="*/ 2619388 w 6869561"/>
              <a:gd name="connsiteY57" fmla="*/ 2619362 h 6849580"/>
              <a:gd name="connsiteX58" fmla="*/ 326242 w 6869561"/>
              <a:gd name="connsiteY58" fmla="*/ 4902200 h 6849580"/>
              <a:gd name="connsiteX59" fmla="*/ 237434 w 6869561"/>
              <a:gd name="connsiteY59" fmla="*/ 4710254 h 6849580"/>
              <a:gd name="connsiteX60" fmla="*/ 2463800 w 6869561"/>
              <a:gd name="connsiteY60" fmla="*/ 2456629 h 6849580"/>
              <a:gd name="connsiteX61" fmla="*/ 4730819 w 6869561"/>
              <a:gd name="connsiteY61" fmla="*/ 239740 h 6849580"/>
              <a:gd name="connsiteX62" fmla="*/ 2224160 w 6869561"/>
              <a:gd name="connsiteY62" fmla="*/ 201147 h 6849580"/>
              <a:gd name="connsiteX63" fmla="*/ 2240062 w 6869561"/>
              <a:gd name="connsiteY63" fmla="*/ 213493 h 6849580"/>
              <a:gd name="connsiteX64" fmla="*/ 1232826 w 6869561"/>
              <a:gd name="connsiteY64" fmla="*/ 1237324 h 6849580"/>
              <a:gd name="connsiteX65" fmla="*/ 211300 w 6869561"/>
              <a:gd name="connsiteY65" fmla="*/ 2238032 h 6849580"/>
              <a:gd name="connsiteX66" fmla="*/ 338093 w 6869561"/>
              <a:gd name="connsiteY66" fmla="*/ 1879600 h 6849580"/>
              <a:gd name="connsiteX67" fmla="*/ 405233 w 6869561"/>
              <a:gd name="connsiteY67" fmla="*/ 1746250 h 6849580"/>
              <a:gd name="connsiteX68" fmla="*/ 1082092 w 6869561"/>
              <a:gd name="connsiteY68" fmla="*/ 1071201 h 6849580"/>
              <a:gd name="connsiteX69" fmla="*/ 2051050 w 6869561"/>
              <a:gd name="connsiteY69" fmla="*/ 258755 h 6849580"/>
              <a:gd name="connsiteX70" fmla="*/ 2224160 w 6869561"/>
              <a:gd name="connsiteY70" fmla="*/ 201147 h 6849580"/>
              <a:gd name="connsiteX71" fmla="*/ 4016925 w 6869561"/>
              <a:gd name="connsiteY71" fmla="*/ 38100 h 6849580"/>
              <a:gd name="connsiteX72" fmla="*/ 4216400 w 6869561"/>
              <a:gd name="connsiteY72" fmla="*/ 93434 h 6849580"/>
              <a:gd name="connsiteX73" fmla="*/ 87861 w 6869561"/>
              <a:gd name="connsiteY73" fmla="*/ 4216400 h 6849580"/>
              <a:gd name="connsiteX74" fmla="*/ 38100 w 6869561"/>
              <a:gd name="connsiteY74" fmla="*/ 4010708 h 6849580"/>
              <a:gd name="connsiteX75" fmla="*/ 2009760 w 6869561"/>
              <a:gd name="connsiteY75" fmla="*/ 2009790 h 6849580"/>
              <a:gd name="connsiteX76" fmla="*/ 4016925 w 6869561"/>
              <a:gd name="connsiteY76" fmla="*/ 38100 h 6849580"/>
              <a:gd name="connsiteX77" fmla="*/ 3102116 w 6869561"/>
              <a:gd name="connsiteY77" fmla="*/ 0 h 6849580"/>
              <a:gd name="connsiteX78" fmla="*/ 3240158 w 6869561"/>
              <a:gd name="connsiteY78" fmla="*/ 0 h 6849580"/>
              <a:gd name="connsiteX79" fmla="*/ 3378200 w 6869561"/>
              <a:gd name="connsiteY79" fmla="*/ 9507 h 6849580"/>
              <a:gd name="connsiteX80" fmla="*/ 9543 w 6869561"/>
              <a:gd name="connsiteY80" fmla="*/ 3378200 h 6849580"/>
              <a:gd name="connsiteX81" fmla="*/ 0 w 6869561"/>
              <a:gd name="connsiteY81" fmla="*/ 3237260 h 6849580"/>
              <a:gd name="connsiteX82" fmla="*/ 0 w 6869561"/>
              <a:gd name="connsiteY82" fmla="*/ 3096320 h 6849580"/>
              <a:gd name="connsiteX83" fmla="*/ 1551058 w 6869561"/>
              <a:gd name="connsiteY83" fmla="*/ 1548160 h 6849580"/>
            </a:gdLst>
            <a:ahLst/>
            <a:cxnLst/>
            <a:rect l="l" t="t" r="r" b="b"/>
            <a:pathLst>
              <a:path w="6869561" h="6849580">
                <a:moveTo>
                  <a:pt x="6550251" y="4864100"/>
                </a:moveTo>
                <a:cubicBezTo>
                  <a:pt x="6558858" y="4864100"/>
                  <a:pt x="6565900" y="4868802"/>
                  <a:pt x="6565900" y="4874549"/>
                </a:cubicBezTo>
                <a:cubicBezTo>
                  <a:pt x="6565900" y="4919822"/>
                  <a:pt x="6380474" y="5221080"/>
                  <a:pt x="6220569" y="5435600"/>
                </a:cubicBezTo>
                <a:cubicBezTo>
                  <a:pt x="6181519" y="5487988"/>
                  <a:pt x="5998927" y="5679642"/>
                  <a:pt x="5814809" y="5861498"/>
                </a:cubicBezTo>
                <a:cubicBezTo>
                  <a:pt x="5458909" y="6213028"/>
                  <a:pt x="5404488" y="6256115"/>
                  <a:pt x="5047200" y="6469241"/>
                </a:cubicBezTo>
                <a:cubicBezTo>
                  <a:pt x="4917591" y="6546554"/>
                  <a:pt x="4864100" y="6568261"/>
                  <a:pt x="4864100" y="6543544"/>
                </a:cubicBezTo>
                <a:cubicBezTo>
                  <a:pt x="4864100" y="6538233"/>
                  <a:pt x="5239963" y="6158186"/>
                  <a:pt x="5699351" y="5698994"/>
                </a:cubicBezTo>
                <a:cubicBezTo>
                  <a:pt x="6158738" y="5239803"/>
                  <a:pt x="6541643" y="4864100"/>
                  <a:pt x="6550251" y="4864100"/>
                </a:cubicBezTo>
                <a:close/>
                <a:moveTo>
                  <a:pt x="6856755" y="3626123"/>
                </a:moveTo>
                <a:cubicBezTo>
                  <a:pt x="6881879" y="3634698"/>
                  <a:pt x="6866731" y="3893183"/>
                  <a:pt x="6839799" y="3915463"/>
                </a:cubicBezTo>
                <a:cubicBezTo>
                  <a:pt x="6829702" y="3923816"/>
                  <a:pt x="6170040" y="4587410"/>
                  <a:pt x="5373884" y="5390115"/>
                </a:cubicBezTo>
                <a:lnTo>
                  <a:pt x="3926328" y="6849580"/>
                </a:lnTo>
                <a:lnTo>
                  <a:pt x="3614144" y="6838950"/>
                </a:lnTo>
                <a:lnTo>
                  <a:pt x="5226547" y="5229498"/>
                </a:lnTo>
                <a:cubicBezTo>
                  <a:pt x="6228457" y="4229422"/>
                  <a:pt x="6845691" y="3622348"/>
                  <a:pt x="6856755" y="3626123"/>
                </a:cubicBezTo>
                <a:close/>
                <a:moveTo>
                  <a:pt x="6803155" y="2768600"/>
                </a:moveTo>
                <a:cubicBezTo>
                  <a:pt x="6811423" y="2768600"/>
                  <a:pt x="6818093" y="2775744"/>
                  <a:pt x="6817977" y="2784475"/>
                </a:cubicBezTo>
                <a:cubicBezTo>
                  <a:pt x="6817481" y="2821634"/>
                  <a:pt x="6835408" y="2929910"/>
                  <a:pt x="6847077" y="2960237"/>
                </a:cubicBezTo>
                <a:cubicBezTo>
                  <a:pt x="6859227" y="2991816"/>
                  <a:pt x="6782874" y="3069365"/>
                  <a:pt x="4927689" y="4909687"/>
                </a:cubicBezTo>
                <a:cubicBezTo>
                  <a:pt x="3865066" y="5963797"/>
                  <a:pt x="2996025" y="6831461"/>
                  <a:pt x="2996486" y="6837829"/>
                </a:cubicBezTo>
                <a:cubicBezTo>
                  <a:pt x="2997598" y="6853178"/>
                  <a:pt x="2783550" y="6821115"/>
                  <a:pt x="2773210" y="6804385"/>
                </a:cubicBezTo>
                <a:cubicBezTo>
                  <a:pt x="2768837" y="6797309"/>
                  <a:pt x="3670403" y="5886363"/>
                  <a:pt x="4776690" y="4780060"/>
                </a:cubicBezTo>
                <a:cubicBezTo>
                  <a:pt x="5882976" y="3673757"/>
                  <a:pt x="6794885" y="2768600"/>
                  <a:pt x="6803155" y="2768600"/>
                </a:cubicBezTo>
                <a:close/>
                <a:moveTo>
                  <a:pt x="6588973" y="2057400"/>
                </a:moveTo>
                <a:cubicBezTo>
                  <a:pt x="6595743" y="2057400"/>
                  <a:pt x="6601461" y="2061686"/>
                  <a:pt x="6601681" y="2066925"/>
                </a:cubicBezTo>
                <a:cubicBezTo>
                  <a:pt x="6601899" y="2072164"/>
                  <a:pt x="6616944" y="2113598"/>
                  <a:pt x="6635112" y="2159000"/>
                </a:cubicBezTo>
                <a:lnTo>
                  <a:pt x="6668146" y="2241550"/>
                </a:lnTo>
                <a:lnTo>
                  <a:pt x="2258671" y="6671824"/>
                </a:lnTo>
                <a:lnTo>
                  <a:pt x="2186610" y="6642364"/>
                </a:lnTo>
                <a:cubicBezTo>
                  <a:pt x="2146977" y="6626161"/>
                  <a:pt x="2101691" y="6607896"/>
                  <a:pt x="2085975" y="6601775"/>
                </a:cubicBezTo>
                <a:cubicBezTo>
                  <a:pt x="2070259" y="6595656"/>
                  <a:pt x="2057400" y="6586413"/>
                  <a:pt x="2057400" y="6581237"/>
                </a:cubicBezTo>
                <a:cubicBezTo>
                  <a:pt x="2057400" y="6576061"/>
                  <a:pt x="3074234" y="5556081"/>
                  <a:pt x="4317032" y="4314613"/>
                </a:cubicBezTo>
                <a:cubicBezTo>
                  <a:pt x="5559830" y="3073146"/>
                  <a:pt x="6582204" y="2057400"/>
                  <a:pt x="6588973" y="2057400"/>
                </a:cubicBezTo>
                <a:close/>
                <a:moveTo>
                  <a:pt x="6251102" y="1467022"/>
                </a:moveTo>
                <a:cubicBezTo>
                  <a:pt x="6263065" y="1470420"/>
                  <a:pt x="6296629" y="1508211"/>
                  <a:pt x="6325688" y="1551001"/>
                </a:cubicBezTo>
                <a:lnTo>
                  <a:pt x="6378522" y="1628803"/>
                </a:lnTo>
                <a:lnTo>
                  <a:pt x="4011599" y="3995751"/>
                </a:lnTo>
                <a:cubicBezTo>
                  <a:pt x="2709791" y="5297573"/>
                  <a:pt x="1639702" y="6362700"/>
                  <a:pt x="1633624" y="6362700"/>
                </a:cubicBezTo>
                <a:cubicBezTo>
                  <a:pt x="1610445" y="6362700"/>
                  <a:pt x="1473200" y="6271191"/>
                  <a:pt x="1473200" y="6255737"/>
                </a:cubicBezTo>
                <a:cubicBezTo>
                  <a:pt x="1473200" y="6246813"/>
                  <a:pt x="2543334" y="5164312"/>
                  <a:pt x="3851275" y="3850179"/>
                </a:cubicBezTo>
                <a:cubicBezTo>
                  <a:pt x="5577434" y="2115846"/>
                  <a:pt x="6235313" y="1462538"/>
                  <a:pt x="6251102" y="1467022"/>
                </a:cubicBezTo>
                <a:close/>
                <a:moveTo>
                  <a:pt x="5835201" y="965200"/>
                </a:moveTo>
                <a:cubicBezTo>
                  <a:pt x="5854287" y="965200"/>
                  <a:pt x="5969000" y="1082762"/>
                  <a:pt x="5969000" y="1102322"/>
                </a:cubicBezTo>
                <a:cubicBezTo>
                  <a:pt x="5969000" y="1111907"/>
                  <a:pt x="5181759" y="1899741"/>
                  <a:pt x="4219575" y="2853064"/>
                </a:cubicBezTo>
                <a:cubicBezTo>
                  <a:pt x="3257391" y="3806386"/>
                  <a:pt x="2162990" y="4898855"/>
                  <a:pt x="1787572" y="5280773"/>
                </a:cubicBezTo>
                <a:lnTo>
                  <a:pt x="1104994" y="5975168"/>
                </a:lnTo>
                <a:lnTo>
                  <a:pt x="959000" y="5829174"/>
                </a:lnTo>
                <a:lnTo>
                  <a:pt x="3390963" y="3397187"/>
                </a:lnTo>
                <a:cubicBezTo>
                  <a:pt x="4728542" y="2059594"/>
                  <a:pt x="5828449" y="965200"/>
                  <a:pt x="5835201" y="965200"/>
                </a:cubicBezTo>
                <a:close/>
                <a:moveTo>
                  <a:pt x="5327933" y="558800"/>
                </a:moveTo>
                <a:cubicBezTo>
                  <a:pt x="5348557" y="558800"/>
                  <a:pt x="5463432" y="637700"/>
                  <a:pt x="5475937" y="660454"/>
                </a:cubicBezTo>
                <a:cubicBezTo>
                  <a:pt x="5491902" y="689505"/>
                  <a:pt x="702171" y="5476442"/>
                  <a:pt x="666611" y="5466976"/>
                </a:cubicBezTo>
                <a:cubicBezTo>
                  <a:pt x="639631" y="5459794"/>
                  <a:pt x="563227" y="5358758"/>
                  <a:pt x="552106" y="5315556"/>
                </a:cubicBezTo>
                <a:cubicBezTo>
                  <a:pt x="546653" y="5294372"/>
                  <a:pt x="987441" y="4850983"/>
                  <a:pt x="2929458" y="2924175"/>
                </a:cubicBezTo>
                <a:cubicBezTo>
                  <a:pt x="4240684" y="1623219"/>
                  <a:pt x="5319997" y="558800"/>
                  <a:pt x="5327933" y="558800"/>
                </a:cubicBezTo>
                <a:close/>
                <a:moveTo>
                  <a:pt x="4730819" y="239740"/>
                </a:moveTo>
                <a:cubicBezTo>
                  <a:pt x="4830466" y="272067"/>
                  <a:pt x="4890028" y="300130"/>
                  <a:pt x="4895833" y="317487"/>
                </a:cubicBezTo>
                <a:cubicBezTo>
                  <a:pt x="4900066" y="330145"/>
                  <a:pt x="4137247" y="1101486"/>
                  <a:pt x="2619388" y="2619362"/>
                </a:cubicBezTo>
                <a:cubicBezTo>
                  <a:pt x="1363842" y="3874923"/>
                  <a:pt x="331926" y="4902200"/>
                  <a:pt x="326242" y="4902200"/>
                </a:cubicBezTo>
                <a:cubicBezTo>
                  <a:pt x="313804" y="4902200"/>
                  <a:pt x="240950" y="4744737"/>
                  <a:pt x="237434" y="4710254"/>
                </a:cubicBezTo>
                <a:cubicBezTo>
                  <a:pt x="235697" y="4693225"/>
                  <a:pt x="905307" y="4015417"/>
                  <a:pt x="2463800" y="2456629"/>
                </a:cubicBezTo>
                <a:cubicBezTo>
                  <a:pt x="4684721" y="235287"/>
                  <a:pt x="4692786" y="227401"/>
                  <a:pt x="4730819" y="239740"/>
                </a:cubicBezTo>
                <a:close/>
                <a:moveTo>
                  <a:pt x="2224160" y="201147"/>
                </a:moveTo>
                <a:cubicBezTo>
                  <a:pt x="2231408" y="203001"/>
                  <a:pt x="2236197" y="207239"/>
                  <a:pt x="2240062" y="213493"/>
                </a:cubicBezTo>
                <a:cubicBezTo>
                  <a:pt x="2243561" y="219154"/>
                  <a:pt x="1790305" y="679878"/>
                  <a:pt x="1232826" y="1237324"/>
                </a:cubicBezTo>
                <a:cubicBezTo>
                  <a:pt x="675348" y="1794769"/>
                  <a:pt x="215661" y="2245088"/>
                  <a:pt x="211300" y="2238032"/>
                </a:cubicBezTo>
                <a:cubicBezTo>
                  <a:pt x="197912" y="2216369"/>
                  <a:pt x="267312" y="2020182"/>
                  <a:pt x="338093" y="1879600"/>
                </a:cubicBezTo>
                <a:lnTo>
                  <a:pt x="405233" y="1746250"/>
                </a:lnTo>
                <a:lnTo>
                  <a:pt x="1082092" y="1071201"/>
                </a:lnTo>
                <a:cubicBezTo>
                  <a:pt x="1818947" y="336316"/>
                  <a:pt x="1757406" y="387917"/>
                  <a:pt x="2051050" y="258755"/>
                </a:cubicBezTo>
                <a:cubicBezTo>
                  <a:pt x="2158533" y="211478"/>
                  <a:pt x="2202415" y="195585"/>
                  <a:pt x="2224160" y="201147"/>
                </a:cubicBezTo>
                <a:close/>
                <a:moveTo>
                  <a:pt x="4016925" y="38100"/>
                </a:moveTo>
                <a:cubicBezTo>
                  <a:pt x="4073138" y="38100"/>
                  <a:pt x="4216400" y="77841"/>
                  <a:pt x="4216400" y="93434"/>
                </a:cubicBezTo>
                <a:cubicBezTo>
                  <a:pt x="4216400" y="108968"/>
                  <a:pt x="103415" y="4216400"/>
                  <a:pt x="87861" y="4216400"/>
                </a:cubicBezTo>
                <a:cubicBezTo>
                  <a:pt x="77001" y="4216400"/>
                  <a:pt x="38100" y="4055601"/>
                  <a:pt x="38100" y="4010708"/>
                </a:cubicBezTo>
                <a:cubicBezTo>
                  <a:pt x="38100" y="3988797"/>
                  <a:pt x="531655" y="3487918"/>
                  <a:pt x="2009760" y="2009790"/>
                </a:cubicBezTo>
                <a:cubicBezTo>
                  <a:pt x="3689847" y="329677"/>
                  <a:pt x="3986670" y="38100"/>
                  <a:pt x="4016925" y="38100"/>
                </a:cubicBezTo>
                <a:close/>
                <a:moveTo>
                  <a:pt x="3102116" y="0"/>
                </a:moveTo>
                <a:lnTo>
                  <a:pt x="3240158" y="0"/>
                </a:lnTo>
                <a:cubicBezTo>
                  <a:pt x="3316081" y="0"/>
                  <a:pt x="3378200" y="4278"/>
                  <a:pt x="3378200" y="9507"/>
                </a:cubicBezTo>
                <a:cubicBezTo>
                  <a:pt x="3378200" y="21962"/>
                  <a:pt x="21998" y="3378200"/>
                  <a:pt x="9543" y="3378200"/>
                </a:cubicBezTo>
                <a:cubicBezTo>
                  <a:pt x="4294" y="3378200"/>
                  <a:pt x="0" y="3314777"/>
                  <a:pt x="0" y="3237260"/>
                </a:cubicBezTo>
                <a:lnTo>
                  <a:pt x="0" y="3096320"/>
                </a:lnTo>
                <a:lnTo>
                  <a:pt x="1551058" y="1548160"/>
                </a:lnTo>
                <a:close/>
              </a:path>
            </a:pathLst>
          </a:custGeom>
          <a:solidFill>
            <a:schemeClr val="accent1">
              <a:alpha val="5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494390" y="399140"/>
            <a:ext cx="273018" cy="27301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2339286" y="4898033"/>
            <a:ext cx="7560000" cy="13084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🚀 项目Owner独立自主   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2339286" y="5240933"/>
            <a:ext cx="7560000" cy="13084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 孩子在所有环节独立完成作品，不依赖他人代劳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680244" y="4301036"/>
            <a:ext cx="5381965" cy="1758463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2700" cap="sq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665956" y="2446699"/>
            <a:ext cx="5381965" cy="1758463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2700" cap="sq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151223" y="4301036"/>
            <a:ext cx="5381965" cy="1758463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2700" cap="sq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136935" y="2446699"/>
            <a:ext cx="5381965" cy="1758463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2700" cap="sq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282609" y="2432706"/>
            <a:ext cx="1772456" cy="1772456"/>
          </a:xfrm>
          <a:custGeom>
            <a:avLst/>
            <a:gdLst>
              <a:gd name="connsiteX0" fmla="*/ 0 w 2346282"/>
              <a:gd name="connsiteY0" fmla="*/ 2346282 h 2346282"/>
              <a:gd name="connsiteX1" fmla="*/ 2346282 w 2346282"/>
              <a:gd name="connsiteY1" fmla="*/ 0 h 2346282"/>
              <a:gd name="connsiteX2" fmla="*/ 2346282 w 2346282"/>
              <a:gd name="connsiteY2" fmla="*/ 2346282 h 2346282"/>
              <a:gd name="connsiteX3" fmla="*/ 0 w 2346282"/>
              <a:gd name="connsiteY3" fmla="*/ 2346282 h 2346282"/>
            </a:gdLst>
            <a:ahLst/>
            <a:cxnLst/>
            <a:rect l="l" t="t" r="r" b="b"/>
            <a:pathLst>
              <a:path w="2346282" h="2346282">
                <a:moveTo>
                  <a:pt x="0" y="2346282"/>
                </a:moveTo>
                <a:cubicBezTo>
                  <a:pt x="0" y="1050466"/>
                  <a:pt x="1050466" y="0"/>
                  <a:pt x="2346282" y="0"/>
                </a:cubicBezTo>
                <a:lnTo>
                  <a:pt x="2346282" y="2346282"/>
                </a:lnTo>
                <a:lnTo>
                  <a:pt x="0" y="2346282"/>
                </a:lnTo>
                <a:close/>
              </a:path>
            </a:pathLst>
          </a:custGeom>
          <a:solidFill>
            <a:schemeClr val="accent1">
              <a:hueOff val="0"/>
              <a:satOff val="0"/>
              <a:lumOff val="0"/>
              <a:alphaOff val="0"/>
            </a:schemeClr>
          </a:solidFill>
          <a:ln w="12700" cap="flat">
            <a:solidFill>
              <a:srgbClr val="FFFFFF">
                <a:alpha val="100000"/>
              </a:srgbClr>
            </a:solidFill>
            <a:miter/>
          </a:ln>
        </p:spPr>
        <p:txBody>
          <a:bodyPr vert="horz" wrap="square" lIns="957466" tIns="957466" rIns="270256" bIns="270256" rtlCol="0" anchor="ctr"/>
          <a:lstStyle/>
          <a:p>
            <a:pPr algn="ctr">
              <a:lnSpc>
                <a:spcPct val="9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136935" y="2432706"/>
            <a:ext cx="1772456" cy="1772456"/>
          </a:xfrm>
          <a:custGeom>
            <a:avLst/>
            <a:gdLst>
              <a:gd name="connsiteX0" fmla="*/ 0 w 2346282"/>
              <a:gd name="connsiteY0" fmla="*/ 2346282 h 2346282"/>
              <a:gd name="connsiteX1" fmla="*/ 2346282 w 2346282"/>
              <a:gd name="connsiteY1" fmla="*/ 0 h 2346282"/>
              <a:gd name="connsiteX2" fmla="*/ 2346282 w 2346282"/>
              <a:gd name="connsiteY2" fmla="*/ 2346282 h 2346282"/>
              <a:gd name="connsiteX3" fmla="*/ 0 w 2346282"/>
              <a:gd name="connsiteY3" fmla="*/ 2346282 h 2346282"/>
            </a:gdLst>
            <a:ahLst/>
            <a:cxnLst/>
            <a:rect l="l" t="t" r="r" b="b"/>
            <a:pathLst>
              <a:path w="2346282" h="2346282">
                <a:moveTo>
                  <a:pt x="0" y="0"/>
                </a:moveTo>
                <a:cubicBezTo>
                  <a:pt x="1295816" y="0"/>
                  <a:pt x="2346282" y="1050466"/>
                  <a:pt x="2346282" y="2346282"/>
                </a:cubicBezTo>
                <a:lnTo>
                  <a:pt x="0" y="234628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>
            <a:solidFill>
              <a:srgbClr val="FFFFFF">
                <a:alpha val="100000"/>
              </a:srgbClr>
            </a:solidFill>
            <a:miter/>
          </a:ln>
        </p:spPr>
        <p:txBody>
          <a:bodyPr vert="horz" wrap="square" lIns="270256" tIns="957466" rIns="957466" bIns="270256" rtlCol="0" anchor="ctr"/>
          <a:lstStyle/>
          <a:p>
            <a:pPr algn="ctr">
              <a:lnSpc>
                <a:spcPct val="9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136935" y="4287031"/>
            <a:ext cx="1772456" cy="1772457"/>
          </a:xfrm>
          <a:custGeom>
            <a:avLst/>
            <a:gdLst>
              <a:gd name="connsiteX0" fmla="*/ 0 w 2346282"/>
              <a:gd name="connsiteY0" fmla="*/ 2346282 h 2346282"/>
              <a:gd name="connsiteX1" fmla="*/ 2346282 w 2346282"/>
              <a:gd name="connsiteY1" fmla="*/ 0 h 2346282"/>
              <a:gd name="connsiteX2" fmla="*/ 2346282 w 2346282"/>
              <a:gd name="connsiteY2" fmla="*/ 2346282 h 2346282"/>
              <a:gd name="connsiteX3" fmla="*/ 0 w 2346282"/>
              <a:gd name="connsiteY3" fmla="*/ 2346282 h 2346282"/>
            </a:gdLst>
            <a:ahLst/>
            <a:cxnLst/>
            <a:rect l="l" t="t" r="r" b="b"/>
            <a:pathLst>
              <a:path w="2346282" h="2346282">
                <a:moveTo>
                  <a:pt x="2346282" y="0"/>
                </a:moveTo>
                <a:cubicBezTo>
                  <a:pt x="2346282" y="1295816"/>
                  <a:pt x="1295816" y="2346282"/>
                  <a:pt x="0" y="2346282"/>
                </a:cubicBezTo>
                <a:lnTo>
                  <a:pt x="0" y="0"/>
                </a:lnTo>
                <a:lnTo>
                  <a:pt x="2346282" y="0"/>
                </a:lnTo>
                <a:close/>
              </a:path>
            </a:pathLst>
          </a:custGeom>
          <a:solidFill>
            <a:schemeClr val="accent1">
              <a:hueOff val="0"/>
              <a:satOff val="0"/>
              <a:lumOff val="0"/>
              <a:alphaOff val="0"/>
            </a:schemeClr>
          </a:solidFill>
          <a:ln w="12700" cap="flat">
            <a:solidFill>
              <a:srgbClr val="FFFFFF">
                <a:alpha val="100000"/>
              </a:srgbClr>
            </a:solidFill>
            <a:miter/>
          </a:ln>
        </p:spPr>
        <p:txBody>
          <a:bodyPr vert="horz" wrap="square" lIns="270256" tIns="270257" rIns="957466" bIns="957466" rtlCol="0" anchor="ctr"/>
          <a:lstStyle/>
          <a:p>
            <a:pPr algn="ctr">
              <a:lnSpc>
                <a:spcPct val="9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282609" y="4287032"/>
            <a:ext cx="1772456" cy="1772456"/>
          </a:xfrm>
          <a:custGeom>
            <a:avLst/>
            <a:gdLst>
              <a:gd name="connsiteX0" fmla="*/ 0 w 2346282"/>
              <a:gd name="connsiteY0" fmla="*/ 2346282 h 2346282"/>
              <a:gd name="connsiteX1" fmla="*/ 2346282 w 2346282"/>
              <a:gd name="connsiteY1" fmla="*/ 0 h 2346282"/>
              <a:gd name="connsiteX2" fmla="*/ 2346282 w 2346282"/>
              <a:gd name="connsiteY2" fmla="*/ 2346282 h 2346282"/>
              <a:gd name="connsiteX3" fmla="*/ 0 w 2346282"/>
              <a:gd name="connsiteY3" fmla="*/ 2346282 h 2346282"/>
            </a:gdLst>
            <a:ahLst/>
            <a:cxnLst/>
            <a:rect l="l" t="t" r="r" b="b"/>
            <a:pathLst>
              <a:path w="2346282" h="2346282">
                <a:moveTo>
                  <a:pt x="2346282" y="2346282"/>
                </a:moveTo>
                <a:cubicBezTo>
                  <a:pt x="1050466" y="2346282"/>
                  <a:pt x="0" y="1295816"/>
                  <a:pt x="0" y="0"/>
                </a:cubicBezTo>
                <a:lnTo>
                  <a:pt x="2346282" y="0"/>
                </a:lnTo>
                <a:lnTo>
                  <a:pt x="2346282" y="2346282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>
            <a:solidFill>
              <a:srgbClr val="FFFFFF">
                <a:alpha val="100000"/>
              </a:srgbClr>
            </a:solidFill>
            <a:miter/>
          </a:ln>
        </p:spPr>
        <p:txBody>
          <a:bodyPr vert="horz" wrap="square" lIns="957466" tIns="270256" rIns="270256" bIns="957466" rtlCol="0" anchor="ctr"/>
          <a:lstStyle/>
          <a:p>
            <a:pPr algn="ctr">
              <a:lnSpc>
                <a:spcPct val="9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124801" y="3113092"/>
            <a:ext cx="3200423" cy="106369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学生完整经历一次真实的
从 0 到 1 的个人项目实现。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124801" y="2460103"/>
            <a:ext cx="3200423" cy="59304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93702E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02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144889" y="4308599"/>
            <a:ext cx="3200423" cy="59304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C3953F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04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908919" y="3113092"/>
            <a:ext cx="3568723" cy="106369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孩子拥有10+1 件高质量作品公开展示。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908919" y="2460103"/>
            <a:ext cx="3200423" cy="59304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3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C3953F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01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908919" y="4969014"/>
            <a:ext cx="3200423" cy="106369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学生建立强烈的自我掌控感和
跨学科的实践经验。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908919" y="4316026"/>
            <a:ext cx="3200423" cy="59304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3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93702E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03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5004372" y="3152115"/>
            <a:ext cx="553182" cy="521384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w="1860" cap="flat">
            <a:solidFill>
              <a:schemeClr val="accent1">
                <a:lumMod val="20000"/>
                <a:lumOff val="80000"/>
              </a:schemeClr>
            </a:solidFill>
            <a:miter/>
          </a:ln>
          <a:effectLst>
            <a:outerShdw blurRad="50800" dist="38100" dir="2700000" algn="tl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6733455" y="3159552"/>
            <a:ext cx="506440" cy="506510"/>
          </a:xfrm>
          <a:custGeom>
            <a:avLst/>
            <a:gdLst>
              <a:gd name="connsiteX0" fmla="*/ 579031 w 719895"/>
              <a:gd name="connsiteY0" fmla="*/ 554022 h 720000"/>
              <a:gd name="connsiteX1" fmla="*/ 596778 w 719895"/>
              <a:gd name="connsiteY1" fmla="*/ 561368 h 720000"/>
              <a:gd name="connsiteX2" fmla="*/ 712550 w 719895"/>
              <a:gd name="connsiteY2" fmla="*/ 677140 h 720000"/>
              <a:gd name="connsiteX3" fmla="*/ 712550 w 719895"/>
              <a:gd name="connsiteY3" fmla="*/ 712634 h 720000"/>
              <a:gd name="connsiteX4" fmla="*/ 694887 w 719895"/>
              <a:gd name="connsiteY4" fmla="*/ 720000 h 720000"/>
              <a:gd name="connsiteX5" fmla="*/ 677140 w 719895"/>
              <a:gd name="connsiteY5" fmla="*/ 712634 h 720000"/>
              <a:gd name="connsiteX6" fmla="*/ 561284 w 719895"/>
              <a:gd name="connsiteY6" fmla="*/ 596861 h 720000"/>
              <a:gd name="connsiteX7" fmla="*/ 561284 w 719895"/>
              <a:gd name="connsiteY7" fmla="*/ 561368 h 720000"/>
              <a:gd name="connsiteX8" fmla="*/ 579031 w 719895"/>
              <a:gd name="connsiteY8" fmla="*/ 554022 h 720000"/>
              <a:gd name="connsiteX9" fmla="*/ 301109 w 719895"/>
              <a:gd name="connsiteY9" fmla="*/ 0 h 720000"/>
              <a:gd name="connsiteX10" fmla="*/ 602219 w 719895"/>
              <a:gd name="connsiteY10" fmla="*/ 301109 h 720000"/>
              <a:gd name="connsiteX11" fmla="*/ 301109 w 719895"/>
              <a:gd name="connsiteY11" fmla="*/ 602219 h 720000"/>
              <a:gd name="connsiteX12" fmla="*/ 0 w 719895"/>
              <a:gd name="connsiteY12" fmla="*/ 301109 h 720000"/>
              <a:gd name="connsiteX13" fmla="*/ 301109 w 719895"/>
              <a:gd name="connsiteY13" fmla="*/ 0 h 720000"/>
            </a:gdLst>
            <a:ahLst/>
            <a:cxnLst/>
            <a:rect l="l" t="t" r="r" b="b"/>
            <a:pathLst>
              <a:path w="719895" h="720000">
                <a:moveTo>
                  <a:pt x="579031" y="554022"/>
                </a:moveTo>
                <a:cubicBezTo>
                  <a:pt x="585456" y="554022"/>
                  <a:pt x="591880" y="556471"/>
                  <a:pt x="596778" y="561368"/>
                </a:cubicBezTo>
                <a:lnTo>
                  <a:pt x="712550" y="677140"/>
                </a:lnTo>
                <a:cubicBezTo>
                  <a:pt x="722344" y="686935"/>
                  <a:pt x="722344" y="702840"/>
                  <a:pt x="712550" y="712634"/>
                </a:cubicBezTo>
                <a:cubicBezTo>
                  <a:pt x="707778" y="717573"/>
                  <a:pt x="701333" y="720000"/>
                  <a:pt x="694887" y="720000"/>
                </a:cubicBezTo>
                <a:cubicBezTo>
                  <a:pt x="688441" y="720000"/>
                  <a:pt x="681995" y="717573"/>
                  <a:pt x="677140" y="712634"/>
                </a:cubicBezTo>
                <a:lnTo>
                  <a:pt x="561284" y="596861"/>
                </a:lnTo>
                <a:cubicBezTo>
                  <a:pt x="551490" y="587067"/>
                  <a:pt x="551490" y="571162"/>
                  <a:pt x="561284" y="561368"/>
                </a:cubicBezTo>
                <a:cubicBezTo>
                  <a:pt x="566181" y="556471"/>
                  <a:pt x="572606" y="554022"/>
                  <a:pt x="579031" y="554022"/>
                </a:cubicBezTo>
                <a:close/>
                <a:moveTo>
                  <a:pt x="301109" y="0"/>
                </a:moveTo>
                <a:cubicBezTo>
                  <a:pt x="467443" y="0"/>
                  <a:pt x="602219" y="134859"/>
                  <a:pt x="602219" y="301109"/>
                </a:cubicBezTo>
                <a:cubicBezTo>
                  <a:pt x="602219" y="467443"/>
                  <a:pt x="467443" y="602219"/>
                  <a:pt x="301109" y="602219"/>
                </a:cubicBezTo>
                <a:cubicBezTo>
                  <a:pt x="134775" y="602219"/>
                  <a:pt x="0" y="467443"/>
                  <a:pt x="0" y="301109"/>
                </a:cubicBezTo>
                <a:cubicBezTo>
                  <a:pt x="0" y="134775"/>
                  <a:pt x="134775" y="0"/>
                  <a:pt x="301109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solidFill>
              <a:schemeClr val="accent1">
                <a:lumMod val="20000"/>
                <a:lumOff val="80000"/>
              </a:schemeClr>
            </a:solidFill>
            <a:miter/>
          </a:ln>
          <a:effectLst>
            <a:outerShdw blurRad="50800" dist="38100" dir="2700000" algn="tl" rotWithShape="0">
              <a:schemeClr val="accent3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5000437" y="4745252"/>
            <a:ext cx="561052" cy="508654"/>
          </a:xfrm>
          <a:custGeom>
            <a:avLst/>
            <a:gdLst>
              <a:gd name="connsiteX0" fmla="*/ 31770 w 794163"/>
              <a:gd name="connsiteY0" fmla="*/ 656460 h 720001"/>
              <a:gd name="connsiteX1" fmla="*/ 762297 w 794163"/>
              <a:gd name="connsiteY1" fmla="*/ 656460 h 720001"/>
              <a:gd name="connsiteX2" fmla="*/ 794163 w 794163"/>
              <a:gd name="connsiteY2" fmla="*/ 688230 h 720001"/>
              <a:gd name="connsiteX3" fmla="*/ 762392 w 794163"/>
              <a:gd name="connsiteY3" fmla="*/ 720001 h 720001"/>
              <a:gd name="connsiteX4" fmla="*/ 31770 w 794163"/>
              <a:gd name="connsiteY4" fmla="*/ 720001 h 720001"/>
              <a:gd name="connsiteX5" fmla="*/ 0 w 794163"/>
              <a:gd name="connsiteY5" fmla="*/ 688230 h 720001"/>
              <a:gd name="connsiteX6" fmla="*/ 31770 w 794163"/>
              <a:gd name="connsiteY6" fmla="*/ 656460 h 720001"/>
              <a:gd name="connsiteX7" fmla="*/ 613493 w 794163"/>
              <a:gd name="connsiteY7" fmla="*/ 317608 h 720001"/>
              <a:gd name="connsiteX8" fmla="*/ 710048 w 794163"/>
              <a:gd name="connsiteY8" fmla="*/ 317608 h 720001"/>
              <a:gd name="connsiteX9" fmla="*/ 767655 w 794163"/>
              <a:gd name="connsiteY9" fmla="*/ 375216 h 720001"/>
              <a:gd name="connsiteX10" fmla="*/ 767655 w 794163"/>
              <a:gd name="connsiteY10" fmla="*/ 524689 h 720001"/>
              <a:gd name="connsiteX11" fmla="*/ 710048 w 794163"/>
              <a:gd name="connsiteY11" fmla="*/ 582297 h 720001"/>
              <a:gd name="connsiteX12" fmla="*/ 613493 w 794163"/>
              <a:gd name="connsiteY12" fmla="*/ 582297 h 720001"/>
              <a:gd name="connsiteX13" fmla="*/ 555885 w 794163"/>
              <a:gd name="connsiteY13" fmla="*/ 524689 h 720001"/>
              <a:gd name="connsiteX14" fmla="*/ 555885 w 794163"/>
              <a:gd name="connsiteY14" fmla="*/ 375216 h 720001"/>
              <a:gd name="connsiteX15" fmla="*/ 613493 w 794163"/>
              <a:gd name="connsiteY15" fmla="*/ 317608 h 720001"/>
              <a:gd name="connsiteX16" fmla="*/ 84019 w 794163"/>
              <a:gd name="connsiteY16" fmla="*/ 211770 h 720001"/>
              <a:gd name="connsiteX17" fmla="*/ 180574 w 794163"/>
              <a:gd name="connsiteY17" fmla="*/ 211770 h 720001"/>
              <a:gd name="connsiteX18" fmla="*/ 238182 w 794163"/>
              <a:gd name="connsiteY18" fmla="*/ 269282 h 720001"/>
              <a:gd name="connsiteX19" fmla="*/ 238182 w 794163"/>
              <a:gd name="connsiteY19" fmla="*/ 524785 h 720001"/>
              <a:gd name="connsiteX20" fmla="*/ 180574 w 794163"/>
              <a:gd name="connsiteY20" fmla="*/ 582393 h 720001"/>
              <a:gd name="connsiteX21" fmla="*/ 84019 w 794163"/>
              <a:gd name="connsiteY21" fmla="*/ 582393 h 720001"/>
              <a:gd name="connsiteX22" fmla="*/ 26411 w 794163"/>
              <a:gd name="connsiteY22" fmla="*/ 524785 h 720001"/>
              <a:gd name="connsiteX23" fmla="*/ 26411 w 794163"/>
              <a:gd name="connsiteY23" fmla="*/ 269378 h 720001"/>
              <a:gd name="connsiteX24" fmla="*/ 84019 w 794163"/>
              <a:gd name="connsiteY24" fmla="*/ 211770 h 720001"/>
              <a:gd name="connsiteX25" fmla="*/ 348708 w 794163"/>
              <a:gd name="connsiteY25" fmla="*/ 0 h 720001"/>
              <a:gd name="connsiteX26" fmla="*/ 445359 w 794163"/>
              <a:gd name="connsiteY26" fmla="*/ 0 h 720001"/>
              <a:gd name="connsiteX27" fmla="*/ 502871 w 794163"/>
              <a:gd name="connsiteY27" fmla="*/ 57607 h 720001"/>
              <a:gd name="connsiteX28" fmla="*/ 502871 w 794163"/>
              <a:gd name="connsiteY28" fmla="*/ 524785 h 720001"/>
              <a:gd name="connsiteX29" fmla="*/ 445263 w 794163"/>
              <a:gd name="connsiteY29" fmla="*/ 582393 h 720001"/>
              <a:gd name="connsiteX30" fmla="*/ 348708 w 794163"/>
              <a:gd name="connsiteY30" fmla="*/ 582393 h 720001"/>
              <a:gd name="connsiteX31" fmla="*/ 291100 w 794163"/>
              <a:gd name="connsiteY31" fmla="*/ 524785 h 720001"/>
              <a:gd name="connsiteX32" fmla="*/ 291100 w 794163"/>
              <a:gd name="connsiteY32" fmla="*/ 57607 h 720001"/>
              <a:gd name="connsiteX33" fmla="*/ 348708 w 794163"/>
              <a:gd name="connsiteY33" fmla="*/ 0 h 720001"/>
            </a:gdLst>
            <a:ahLst/>
            <a:cxnLst/>
            <a:rect l="l" t="t" r="r" b="b"/>
            <a:pathLst>
              <a:path w="794163" h="720001">
                <a:moveTo>
                  <a:pt x="31770" y="656460"/>
                </a:moveTo>
                <a:lnTo>
                  <a:pt x="762297" y="656460"/>
                </a:lnTo>
                <a:cubicBezTo>
                  <a:pt x="779904" y="656460"/>
                  <a:pt x="794067" y="670622"/>
                  <a:pt x="794163" y="688230"/>
                </a:cubicBezTo>
                <a:cubicBezTo>
                  <a:pt x="794163" y="705742"/>
                  <a:pt x="779904" y="720001"/>
                  <a:pt x="762392" y="720001"/>
                </a:cubicBezTo>
                <a:lnTo>
                  <a:pt x="31770" y="720001"/>
                </a:lnTo>
                <a:cubicBezTo>
                  <a:pt x="14258" y="720001"/>
                  <a:pt x="0" y="705742"/>
                  <a:pt x="0" y="688230"/>
                </a:cubicBezTo>
                <a:cubicBezTo>
                  <a:pt x="0" y="670718"/>
                  <a:pt x="14258" y="656460"/>
                  <a:pt x="31770" y="656460"/>
                </a:cubicBezTo>
                <a:close/>
                <a:moveTo>
                  <a:pt x="613493" y="317608"/>
                </a:moveTo>
                <a:lnTo>
                  <a:pt x="710048" y="317608"/>
                </a:lnTo>
                <a:cubicBezTo>
                  <a:pt x="741818" y="317608"/>
                  <a:pt x="767655" y="343445"/>
                  <a:pt x="767655" y="375216"/>
                </a:cubicBezTo>
                <a:lnTo>
                  <a:pt x="767655" y="524689"/>
                </a:lnTo>
                <a:cubicBezTo>
                  <a:pt x="767655" y="556364"/>
                  <a:pt x="741723" y="582297"/>
                  <a:pt x="710048" y="582297"/>
                </a:cubicBezTo>
                <a:lnTo>
                  <a:pt x="613493" y="582297"/>
                </a:lnTo>
                <a:cubicBezTo>
                  <a:pt x="581818" y="582297"/>
                  <a:pt x="555885" y="556364"/>
                  <a:pt x="555885" y="524689"/>
                </a:cubicBezTo>
                <a:lnTo>
                  <a:pt x="555885" y="375216"/>
                </a:lnTo>
                <a:cubicBezTo>
                  <a:pt x="555885" y="343349"/>
                  <a:pt x="581722" y="317608"/>
                  <a:pt x="613493" y="317608"/>
                </a:cubicBezTo>
                <a:close/>
                <a:moveTo>
                  <a:pt x="84019" y="211770"/>
                </a:moveTo>
                <a:lnTo>
                  <a:pt x="180574" y="211770"/>
                </a:lnTo>
                <a:cubicBezTo>
                  <a:pt x="212440" y="211770"/>
                  <a:pt x="238182" y="237512"/>
                  <a:pt x="238182" y="269282"/>
                </a:cubicBezTo>
                <a:lnTo>
                  <a:pt x="238182" y="524785"/>
                </a:lnTo>
                <a:cubicBezTo>
                  <a:pt x="238182" y="556460"/>
                  <a:pt x="212248" y="582393"/>
                  <a:pt x="180574" y="582393"/>
                </a:cubicBezTo>
                <a:lnTo>
                  <a:pt x="84019" y="582393"/>
                </a:lnTo>
                <a:cubicBezTo>
                  <a:pt x="52344" y="582393"/>
                  <a:pt x="26411" y="556460"/>
                  <a:pt x="26411" y="524785"/>
                </a:cubicBezTo>
                <a:lnTo>
                  <a:pt x="26411" y="269378"/>
                </a:lnTo>
                <a:cubicBezTo>
                  <a:pt x="26411" y="237512"/>
                  <a:pt x="52248" y="211770"/>
                  <a:pt x="84019" y="211770"/>
                </a:cubicBezTo>
                <a:close/>
                <a:moveTo>
                  <a:pt x="348708" y="0"/>
                </a:moveTo>
                <a:lnTo>
                  <a:pt x="445359" y="0"/>
                </a:lnTo>
                <a:cubicBezTo>
                  <a:pt x="477129" y="0"/>
                  <a:pt x="502871" y="25741"/>
                  <a:pt x="502871" y="57607"/>
                </a:cubicBezTo>
                <a:lnTo>
                  <a:pt x="502871" y="524785"/>
                </a:lnTo>
                <a:cubicBezTo>
                  <a:pt x="502871" y="556460"/>
                  <a:pt x="476937" y="582393"/>
                  <a:pt x="445263" y="582393"/>
                </a:cubicBezTo>
                <a:lnTo>
                  <a:pt x="348708" y="582393"/>
                </a:lnTo>
                <a:cubicBezTo>
                  <a:pt x="317033" y="582393"/>
                  <a:pt x="291100" y="556460"/>
                  <a:pt x="291100" y="524785"/>
                </a:cubicBezTo>
                <a:lnTo>
                  <a:pt x="291100" y="57607"/>
                </a:lnTo>
                <a:cubicBezTo>
                  <a:pt x="291100" y="25741"/>
                  <a:pt x="316937" y="0"/>
                  <a:pt x="348708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solidFill>
              <a:schemeClr val="accent1">
                <a:lumMod val="20000"/>
                <a:lumOff val="80000"/>
              </a:schemeClr>
            </a:solidFill>
            <a:miter/>
          </a:ln>
          <a:effectLst>
            <a:outerShdw blurRad="50800" dist="38100" dir="2700000" algn="tl" rotWithShape="0">
              <a:schemeClr val="accent3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6762997" y="4766991"/>
            <a:ext cx="447356" cy="465176"/>
          </a:xfrm>
          <a:custGeom>
            <a:avLst/>
            <a:gdLst>
              <a:gd name="connsiteX0" fmla="*/ 198153 w 692417"/>
              <a:gd name="connsiteY0" fmla="*/ 663680 h 720001"/>
              <a:gd name="connsiteX1" fmla="*/ 239787 w 692417"/>
              <a:gd name="connsiteY1" fmla="*/ 663680 h 720001"/>
              <a:gd name="connsiteX2" fmla="*/ 295235 w 692417"/>
              <a:gd name="connsiteY2" fmla="*/ 663680 h 720001"/>
              <a:gd name="connsiteX3" fmla="*/ 397182 w 692417"/>
              <a:gd name="connsiteY3" fmla="*/ 663680 h 720001"/>
              <a:gd name="connsiteX4" fmla="*/ 452630 w 692417"/>
              <a:gd name="connsiteY4" fmla="*/ 663680 h 720001"/>
              <a:gd name="connsiteX5" fmla="*/ 494264 w 692417"/>
              <a:gd name="connsiteY5" fmla="*/ 663680 h 720001"/>
              <a:gd name="connsiteX6" fmla="*/ 522425 w 692417"/>
              <a:gd name="connsiteY6" fmla="*/ 691841 h 720001"/>
              <a:gd name="connsiteX7" fmla="*/ 494264 w 692417"/>
              <a:gd name="connsiteY7" fmla="*/ 720001 h 720001"/>
              <a:gd name="connsiteX8" fmla="*/ 452630 w 692417"/>
              <a:gd name="connsiteY8" fmla="*/ 720001 h 720001"/>
              <a:gd name="connsiteX9" fmla="*/ 397182 w 692417"/>
              <a:gd name="connsiteY9" fmla="*/ 720001 h 720001"/>
              <a:gd name="connsiteX10" fmla="*/ 295235 w 692417"/>
              <a:gd name="connsiteY10" fmla="*/ 720001 h 720001"/>
              <a:gd name="connsiteX11" fmla="*/ 239787 w 692417"/>
              <a:gd name="connsiteY11" fmla="*/ 720001 h 720001"/>
              <a:gd name="connsiteX12" fmla="*/ 198153 w 692417"/>
              <a:gd name="connsiteY12" fmla="*/ 720001 h 720001"/>
              <a:gd name="connsiteX13" fmla="*/ 169992 w 692417"/>
              <a:gd name="connsiteY13" fmla="*/ 691841 h 720001"/>
              <a:gd name="connsiteX14" fmla="*/ 198153 w 692417"/>
              <a:gd name="connsiteY14" fmla="*/ 663680 h 720001"/>
              <a:gd name="connsiteX15" fmla="*/ 154400 w 692417"/>
              <a:gd name="connsiteY15" fmla="*/ 572143 h 720001"/>
              <a:gd name="connsiteX16" fmla="*/ 154241 w 692417"/>
              <a:gd name="connsiteY16" fmla="*/ 572597 h 720001"/>
              <a:gd name="connsiteX17" fmla="*/ 160423 w 692417"/>
              <a:gd name="connsiteY17" fmla="*/ 572597 h 720001"/>
              <a:gd name="connsiteX18" fmla="*/ 346215 w 692417"/>
              <a:gd name="connsiteY18" fmla="*/ 0 h 720001"/>
              <a:gd name="connsiteX19" fmla="*/ 456041 w 692417"/>
              <a:gd name="connsiteY19" fmla="*/ 22341 h 720001"/>
              <a:gd name="connsiteX20" fmla="*/ 545873 w 692417"/>
              <a:gd name="connsiteY20" fmla="*/ 82980 h 720001"/>
              <a:gd name="connsiteX21" fmla="*/ 606513 w 692417"/>
              <a:gd name="connsiteY21" fmla="*/ 172812 h 720001"/>
              <a:gd name="connsiteX22" fmla="*/ 628853 w 692417"/>
              <a:gd name="connsiteY22" fmla="*/ 282638 h 720001"/>
              <a:gd name="connsiteX23" fmla="*/ 628853 w 692417"/>
              <a:gd name="connsiteY23" fmla="*/ 493091 h 720001"/>
              <a:gd name="connsiteX24" fmla="*/ 687990 w 692417"/>
              <a:gd name="connsiteY24" fmla="*/ 585551 h 720001"/>
              <a:gd name="connsiteX25" fmla="*/ 688929 w 692417"/>
              <a:gd name="connsiteY25" fmla="*/ 614275 h 720001"/>
              <a:gd name="connsiteX26" fmla="*/ 664336 w 692417"/>
              <a:gd name="connsiteY26" fmla="*/ 628918 h 720001"/>
              <a:gd name="connsiteX27" fmla="*/ 28189 w 692417"/>
              <a:gd name="connsiteY27" fmla="*/ 628918 h 720001"/>
              <a:gd name="connsiteX28" fmla="*/ 3596 w 692417"/>
              <a:gd name="connsiteY28" fmla="*/ 614462 h 720001"/>
              <a:gd name="connsiteX29" fmla="*/ 4159 w 692417"/>
              <a:gd name="connsiteY29" fmla="*/ 585927 h 720001"/>
              <a:gd name="connsiteX30" fmla="*/ 63578 w 692417"/>
              <a:gd name="connsiteY30" fmla="*/ 489336 h 720001"/>
              <a:gd name="connsiteX31" fmla="*/ 63578 w 692417"/>
              <a:gd name="connsiteY31" fmla="*/ 282638 h 720001"/>
              <a:gd name="connsiteX32" fmla="*/ 85919 w 692417"/>
              <a:gd name="connsiteY32" fmla="*/ 172812 h 720001"/>
              <a:gd name="connsiteX33" fmla="*/ 146558 w 692417"/>
              <a:gd name="connsiteY33" fmla="*/ 82980 h 720001"/>
              <a:gd name="connsiteX34" fmla="*/ 236389 w 692417"/>
              <a:gd name="connsiteY34" fmla="*/ 22341 h 720001"/>
              <a:gd name="connsiteX35" fmla="*/ 346215 w 692417"/>
              <a:gd name="connsiteY35" fmla="*/ 0 h 720001"/>
            </a:gdLst>
            <a:ahLst/>
            <a:cxnLst/>
            <a:rect l="l" t="t" r="r" b="b"/>
            <a:pathLst>
              <a:path w="692417" h="720001">
                <a:moveTo>
                  <a:pt x="198153" y="663680"/>
                </a:moveTo>
                <a:lnTo>
                  <a:pt x="239787" y="663680"/>
                </a:lnTo>
                <a:lnTo>
                  <a:pt x="295235" y="663680"/>
                </a:lnTo>
                <a:lnTo>
                  <a:pt x="397182" y="663680"/>
                </a:lnTo>
                <a:lnTo>
                  <a:pt x="452630" y="663680"/>
                </a:lnTo>
                <a:lnTo>
                  <a:pt x="494264" y="663680"/>
                </a:lnTo>
                <a:cubicBezTo>
                  <a:pt x="509847" y="663680"/>
                  <a:pt x="522425" y="676259"/>
                  <a:pt x="522425" y="691841"/>
                </a:cubicBezTo>
                <a:cubicBezTo>
                  <a:pt x="522425" y="707423"/>
                  <a:pt x="509753" y="720001"/>
                  <a:pt x="494264" y="720001"/>
                </a:cubicBezTo>
                <a:lnTo>
                  <a:pt x="452630" y="720001"/>
                </a:lnTo>
                <a:lnTo>
                  <a:pt x="397182" y="720001"/>
                </a:lnTo>
                <a:lnTo>
                  <a:pt x="295235" y="720001"/>
                </a:lnTo>
                <a:lnTo>
                  <a:pt x="239787" y="720001"/>
                </a:lnTo>
                <a:lnTo>
                  <a:pt x="198153" y="720001"/>
                </a:lnTo>
                <a:cubicBezTo>
                  <a:pt x="182571" y="720001"/>
                  <a:pt x="169992" y="707423"/>
                  <a:pt x="169992" y="691841"/>
                </a:cubicBezTo>
                <a:cubicBezTo>
                  <a:pt x="169992" y="676259"/>
                  <a:pt x="182571" y="663680"/>
                  <a:pt x="198153" y="663680"/>
                </a:cubicBezTo>
                <a:close/>
                <a:moveTo>
                  <a:pt x="154400" y="572143"/>
                </a:moveTo>
                <a:lnTo>
                  <a:pt x="154241" y="572597"/>
                </a:lnTo>
                <a:lnTo>
                  <a:pt x="160423" y="572597"/>
                </a:lnTo>
                <a:close/>
                <a:moveTo>
                  <a:pt x="346215" y="0"/>
                </a:moveTo>
                <a:cubicBezTo>
                  <a:pt x="384232" y="0"/>
                  <a:pt x="421122" y="7510"/>
                  <a:pt x="456041" y="22341"/>
                </a:cubicBezTo>
                <a:cubicBezTo>
                  <a:pt x="489646" y="36609"/>
                  <a:pt x="519872" y="57072"/>
                  <a:pt x="545873" y="82980"/>
                </a:cubicBezTo>
                <a:cubicBezTo>
                  <a:pt x="571875" y="108981"/>
                  <a:pt x="592245" y="139207"/>
                  <a:pt x="606513" y="172812"/>
                </a:cubicBezTo>
                <a:cubicBezTo>
                  <a:pt x="621344" y="207637"/>
                  <a:pt x="628853" y="244621"/>
                  <a:pt x="628853" y="282638"/>
                </a:cubicBezTo>
                <a:lnTo>
                  <a:pt x="628853" y="493091"/>
                </a:lnTo>
                <a:lnTo>
                  <a:pt x="687990" y="585551"/>
                </a:lnTo>
                <a:cubicBezTo>
                  <a:pt x="693528" y="594187"/>
                  <a:pt x="693904" y="605263"/>
                  <a:pt x="688929" y="614275"/>
                </a:cubicBezTo>
                <a:cubicBezTo>
                  <a:pt x="684048" y="623286"/>
                  <a:pt x="674567" y="628918"/>
                  <a:pt x="664336" y="628918"/>
                </a:cubicBezTo>
                <a:lnTo>
                  <a:pt x="28189" y="628918"/>
                </a:lnTo>
                <a:cubicBezTo>
                  <a:pt x="17958" y="628918"/>
                  <a:pt x="8571" y="623380"/>
                  <a:pt x="3596" y="614462"/>
                </a:cubicBezTo>
                <a:cubicBezTo>
                  <a:pt x="-1380" y="605545"/>
                  <a:pt x="-1192" y="594656"/>
                  <a:pt x="4159" y="585927"/>
                </a:cubicBezTo>
                <a:lnTo>
                  <a:pt x="63578" y="489336"/>
                </a:lnTo>
                <a:lnTo>
                  <a:pt x="63578" y="282638"/>
                </a:lnTo>
                <a:cubicBezTo>
                  <a:pt x="63578" y="244621"/>
                  <a:pt x="71087" y="207731"/>
                  <a:pt x="85919" y="172812"/>
                </a:cubicBezTo>
                <a:cubicBezTo>
                  <a:pt x="100186" y="139207"/>
                  <a:pt x="120650" y="108981"/>
                  <a:pt x="146558" y="82980"/>
                </a:cubicBezTo>
                <a:cubicBezTo>
                  <a:pt x="172465" y="56978"/>
                  <a:pt x="202785" y="36609"/>
                  <a:pt x="236389" y="22341"/>
                </a:cubicBezTo>
                <a:cubicBezTo>
                  <a:pt x="271214" y="7510"/>
                  <a:pt x="308199" y="0"/>
                  <a:pt x="346215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solidFill>
              <a:schemeClr val="accent1">
                <a:lumMod val="20000"/>
                <a:lumOff val="80000"/>
              </a:schemeClr>
            </a:solidFill>
            <a:miter/>
          </a:ln>
          <a:effectLst>
            <a:outerShdw blurRad="50800" dist="38100" dir="2700000" algn="tl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3379592" y="1422452"/>
            <a:ext cx="5432816" cy="86047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C3953F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课程的预期成果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908228" y="238458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预期成果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flipH="1">
            <a:off x="328996" y="240387"/>
            <a:ext cx="380709" cy="379602"/>
          </a:xfrm>
          <a:custGeom>
            <a:avLst/>
            <a:gdLst>
              <a:gd name="connsiteX0" fmla="*/ 6550251 w 6869561"/>
              <a:gd name="connsiteY0" fmla="*/ 4864100 h 6849580"/>
              <a:gd name="connsiteX1" fmla="*/ 6565900 w 6869561"/>
              <a:gd name="connsiteY1" fmla="*/ 4874549 h 6849580"/>
              <a:gd name="connsiteX2" fmla="*/ 6220569 w 6869561"/>
              <a:gd name="connsiteY2" fmla="*/ 5435600 h 6849580"/>
              <a:gd name="connsiteX3" fmla="*/ 5814809 w 6869561"/>
              <a:gd name="connsiteY3" fmla="*/ 5861498 h 6849580"/>
              <a:gd name="connsiteX4" fmla="*/ 5047200 w 6869561"/>
              <a:gd name="connsiteY4" fmla="*/ 6469241 h 6849580"/>
              <a:gd name="connsiteX5" fmla="*/ 4864100 w 6869561"/>
              <a:gd name="connsiteY5" fmla="*/ 6543544 h 6849580"/>
              <a:gd name="connsiteX6" fmla="*/ 5699351 w 6869561"/>
              <a:gd name="connsiteY6" fmla="*/ 5698994 h 6849580"/>
              <a:gd name="connsiteX7" fmla="*/ 6550251 w 6869561"/>
              <a:gd name="connsiteY7" fmla="*/ 4864100 h 6849580"/>
              <a:gd name="connsiteX8" fmla="*/ 6856755 w 6869561"/>
              <a:gd name="connsiteY8" fmla="*/ 3626123 h 6849580"/>
              <a:gd name="connsiteX9" fmla="*/ 6839799 w 6869561"/>
              <a:gd name="connsiteY9" fmla="*/ 3915463 h 6849580"/>
              <a:gd name="connsiteX10" fmla="*/ 5373884 w 6869561"/>
              <a:gd name="connsiteY10" fmla="*/ 5390115 h 6849580"/>
              <a:gd name="connsiteX11" fmla="*/ 3926328 w 6869561"/>
              <a:gd name="connsiteY11" fmla="*/ 6849580 h 6849580"/>
              <a:gd name="connsiteX12" fmla="*/ 3614144 w 6869561"/>
              <a:gd name="connsiteY12" fmla="*/ 6838950 h 6849580"/>
              <a:gd name="connsiteX13" fmla="*/ 5226547 w 6869561"/>
              <a:gd name="connsiteY13" fmla="*/ 5229498 h 6849580"/>
              <a:gd name="connsiteX14" fmla="*/ 6856755 w 6869561"/>
              <a:gd name="connsiteY14" fmla="*/ 3626123 h 6849580"/>
              <a:gd name="connsiteX15" fmla="*/ 6803155 w 6869561"/>
              <a:gd name="connsiteY15" fmla="*/ 2768600 h 6849580"/>
              <a:gd name="connsiteX16" fmla="*/ 6817977 w 6869561"/>
              <a:gd name="connsiteY16" fmla="*/ 2784475 h 6849580"/>
              <a:gd name="connsiteX17" fmla="*/ 6847077 w 6869561"/>
              <a:gd name="connsiteY17" fmla="*/ 2960237 h 6849580"/>
              <a:gd name="connsiteX18" fmla="*/ 4927689 w 6869561"/>
              <a:gd name="connsiteY18" fmla="*/ 4909687 h 6849580"/>
              <a:gd name="connsiteX19" fmla="*/ 2996486 w 6869561"/>
              <a:gd name="connsiteY19" fmla="*/ 6837829 h 6849580"/>
              <a:gd name="connsiteX20" fmla="*/ 2773210 w 6869561"/>
              <a:gd name="connsiteY20" fmla="*/ 6804385 h 6849580"/>
              <a:gd name="connsiteX21" fmla="*/ 4776690 w 6869561"/>
              <a:gd name="connsiteY21" fmla="*/ 4780060 h 6849580"/>
              <a:gd name="connsiteX22" fmla="*/ 6803155 w 6869561"/>
              <a:gd name="connsiteY22" fmla="*/ 2768600 h 6849580"/>
              <a:gd name="connsiteX23" fmla="*/ 6588973 w 6869561"/>
              <a:gd name="connsiteY23" fmla="*/ 2057400 h 6849580"/>
              <a:gd name="connsiteX24" fmla="*/ 6601681 w 6869561"/>
              <a:gd name="connsiteY24" fmla="*/ 2066925 h 6849580"/>
              <a:gd name="connsiteX25" fmla="*/ 6635112 w 6869561"/>
              <a:gd name="connsiteY25" fmla="*/ 2159000 h 6849580"/>
              <a:gd name="connsiteX26" fmla="*/ 6668146 w 6869561"/>
              <a:gd name="connsiteY26" fmla="*/ 2241550 h 6849580"/>
              <a:gd name="connsiteX27" fmla="*/ 2258671 w 6869561"/>
              <a:gd name="connsiteY27" fmla="*/ 6671824 h 6849580"/>
              <a:gd name="connsiteX28" fmla="*/ 2186610 w 6869561"/>
              <a:gd name="connsiteY28" fmla="*/ 6642364 h 6849580"/>
              <a:gd name="connsiteX29" fmla="*/ 2085975 w 6869561"/>
              <a:gd name="connsiteY29" fmla="*/ 6601775 h 6849580"/>
              <a:gd name="connsiteX30" fmla="*/ 2057400 w 6869561"/>
              <a:gd name="connsiteY30" fmla="*/ 6581237 h 6849580"/>
              <a:gd name="connsiteX31" fmla="*/ 4317032 w 6869561"/>
              <a:gd name="connsiteY31" fmla="*/ 4314613 h 6849580"/>
              <a:gd name="connsiteX32" fmla="*/ 6588973 w 6869561"/>
              <a:gd name="connsiteY32" fmla="*/ 2057400 h 6849580"/>
              <a:gd name="connsiteX33" fmla="*/ 6251102 w 6869561"/>
              <a:gd name="connsiteY33" fmla="*/ 1467022 h 6849580"/>
              <a:gd name="connsiteX34" fmla="*/ 6325688 w 6869561"/>
              <a:gd name="connsiteY34" fmla="*/ 1551001 h 6849580"/>
              <a:gd name="connsiteX35" fmla="*/ 6378522 w 6869561"/>
              <a:gd name="connsiteY35" fmla="*/ 1628803 h 6849580"/>
              <a:gd name="connsiteX36" fmla="*/ 4011599 w 6869561"/>
              <a:gd name="connsiteY36" fmla="*/ 3995751 h 6849580"/>
              <a:gd name="connsiteX37" fmla="*/ 1633624 w 6869561"/>
              <a:gd name="connsiteY37" fmla="*/ 6362700 h 6849580"/>
              <a:gd name="connsiteX38" fmla="*/ 1473200 w 6869561"/>
              <a:gd name="connsiteY38" fmla="*/ 6255737 h 6849580"/>
              <a:gd name="connsiteX39" fmla="*/ 3851275 w 6869561"/>
              <a:gd name="connsiteY39" fmla="*/ 3850179 h 6849580"/>
              <a:gd name="connsiteX40" fmla="*/ 6251102 w 6869561"/>
              <a:gd name="connsiteY40" fmla="*/ 1467022 h 6849580"/>
              <a:gd name="connsiteX41" fmla="*/ 5835201 w 6869561"/>
              <a:gd name="connsiteY41" fmla="*/ 965200 h 6849580"/>
              <a:gd name="connsiteX42" fmla="*/ 5969000 w 6869561"/>
              <a:gd name="connsiteY42" fmla="*/ 1102322 h 6849580"/>
              <a:gd name="connsiteX43" fmla="*/ 4219575 w 6869561"/>
              <a:gd name="connsiteY43" fmla="*/ 2853064 h 6849580"/>
              <a:gd name="connsiteX44" fmla="*/ 1787572 w 6869561"/>
              <a:gd name="connsiteY44" fmla="*/ 5280773 h 6849580"/>
              <a:gd name="connsiteX45" fmla="*/ 1104994 w 6869561"/>
              <a:gd name="connsiteY45" fmla="*/ 5975168 h 6849580"/>
              <a:gd name="connsiteX46" fmla="*/ 959000 w 6869561"/>
              <a:gd name="connsiteY46" fmla="*/ 5829174 h 6849580"/>
              <a:gd name="connsiteX47" fmla="*/ 3390963 w 6869561"/>
              <a:gd name="connsiteY47" fmla="*/ 3397187 h 6849580"/>
              <a:gd name="connsiteX48" fmla="*/ 5835201 w 6869561"/>
              <a:gd name="connsiteY48" fmla="*/ 965200 h 6849580"/>
              <a:gd name="connsiteX49" fmla="*/ 5327933 w 6869561"/>
              <a:gd name="connsiteY49" fmla="*/ 558800 h 6849580"/>
              <a:gd name="connsiteX50" fmla="*/ 5475937 w 6869561"/>
              <a:gd name="connsiteY50" fmla="*/ 660454 h 6849580"/>
              <a:gd name="connsiteX51" fmla="*/ 666611 w 6869561"/>
              <a:gd name="connsiteY51" fmla="*/ 5466976 h 6849580"/>
              <a:gd name="connsiteX52" fmla="*/ 552106 w 6869561"/>
              <a:gd name="connsiteY52" fmla="*/ 5315556 h 6849580"/>
              <a:gd name="connsiteX53" fmla="*/ 2929458 w 6869561"/>
              <a:gd name="connsiteY53" fmla="*/ 2924175 h 6849580"/>
              <a:gd name="connsiteX54" fmla="*/ 5327933 w 6869561"/>
              <a:gd name="connsiteY54" fmla="*/ 558800 h 6849580"/>
              <a:gd name="connsiteX55" fmla="*/ 4730819 w 6869561"/>
              <a:gd name="connsiteY55" fmla="*/ 239740 h 6849580"/>
              <a:gd name="connsiteX56" fmla="*/ 4895833 w 6869561"/>
              <a:gd name="connsiteY56" fmla="*/ 317487 h 6849580"/>
              <a:gd name="connsiteX57" fmla="*/ 2619388 w 6869561"/>
              <a:gd name="connsiteY57" fmla="*/ 2619362 h 6849580"/>
              <a:gd name="connsiteX58" fmla="*/ 326242 w 6869561"/>
              <a:gd name="connsiteY58" fmla="*/ 4902200 h 6849580"/>
              <a:gd name="connsiteX59" fmla="*/ 237434 w 6869561"/>
              <a:gd name="connsiteY59" fmla="*/ 4710254 h 6849580"/>
              <a:gd name="connsiteX60" fmla="*/ 2463800 w 6869561"/>
              <a:gd name="connsiteY60" fmla="*/ 2456629 h 6849580"/>
              <a:gd name="connsiteX61" fmla="*/ 4730819 w 6869561"/>
              <a:gd name="connsiteY61" fmla="*/ 239740 h 6849580"/>
              <a:gd name="connsiteX62" fmla="*/ 2224160 w 6869561"/>
              <a:gd name="connsiteY62" fmla="*/ 201147 h 6849580"/>
              <a:gd name="connsiteX63" fmla="*/ 2240062 w 6869561"/>
              <a:gd name="connsiteY63" fmla="*/ 213493 h 6849580"/>
              <a:gd name="connsiteX64" fmla="*/ 1232826 w 6869561"/>
              <a:gd name="connsiteY64" fmla="*/ 1237324 h 6849580"/>
              <a:gd name="connsiteX65" fmla="*/ 211300 w 6869561"/>
              <a:gd name="connsiteY65" fmla="*/ 2238032 h 6849580"/>
              <a:gd name="connsiteX66" fmla="*/ 338093 w 6869561"/>
              <a:gd name="connsiteY66" fmla="*/ 1879600 h 6849580"/>
              <a:gd name="connsiteX67" fmla="*/ 405233 w 6869561"/>
              <a:gd name="connsiteY67" fmla="*/ 1746250 h 6849580"/>
              <a:gd name="connsiteX68" fmla="*/ 1082092 w 6869561"/>
              <a:gd name="connsiteY68" fmla="*/ 1071201 h 6849580"/>
              <a:gd name="connsiteX69" fmla="*/ 2051050 w 6869561"/>
              <a:gd name="connsiteY69" fmla="*/ 258755 h 6849580"/>
              <a:gd name="connsiteX70" fmla="*/ 2224160 w 6869561"/>
              <a:gd name="connsiteY70" fmla="*/ 201147 h 6849580"/>
              <a:gd name="connsiteX71" fmla="*/ 4016925 w 6869561"/>
              <a:gd name="connsiteY71" fmla="*/ 38100 h 6849580"/>
              <a:gd name="connsiteX72" fmla="*/ 4216400 w 6869561"/>
              <a:gd name="connsiteY72" fmla="*/ 93434 h 6849580"/>
              <a:gd name="connsiteX73" fmla="*/ 87861 w 6869561"/>
              <a:gd name="connsiteY73" fmla="*/ 4216400 h 6849580"/>
              <a:gd name="connsiteX74" fmla="*/ 38100 w 6869561"/>
              <a:gd name="connsiteY74" fmla="*/ 4010708 h 6849580"/>
              <a:gd name="connsiteX75" fmla="*/ 2009760 w 6869561"/>
              <a:gd name="connsiteY75" fmla="*/ 2009790 h 6849580"/>
              <a:gd name="connsiteX76" fmla="*/ 4016925 w 6869561"/>
              <a:gd name="connsiteY76" fmla="*/ 38100 h 6849580"/>
              <a:gd name="connsiteX77" fmla="*/ 3102116 w 6869561"/>
              <a:gd name="connsiteY77" fmla="*/ 0 h 6849580"/>
              <a:gd name="connsiteX78" fmla="*/ 3240158 w 6869561"/>
              <a:gd name="connsiteY78" fmla="*/ 0 h 6849580"/>
              <a:gd name="connsiteX79" fmla="*/ 3378200 w 6869561"/>
              <a:gd name="connsiteY79" fmla="*/ 9507 h 6849580"/>
              <a:gd name="connsiteX80" fmla="*/ 9543 w 6869561"/>
              <a:gd name="connsiteY80" fmla="*/ 3378200 h 6849580"/>
              <a:gd name="connsiteX81" fmla="*/ 0 w 6869561"/>
              <a:gd name="connsiteY81" fmla="*/ 3237260 h 6849580"/>
              <a:gd name="connsiteX82" fmla="*/ 0 w 6869561"/>
              <a:gd name="connsiteY82" fmla="*/ 3096320 h 6849580"/>
              <a:gd name="connsiteX83" fmla="*/ 1551058 w 6869561"/>
              <a:gd name="connsiteY83" fmla="*/ 1548160 h 6849580"/>
            </a:gdLst>
            <a:ahLst/>
            <a:cxnLst/>
            <a:rect l="l" t="t" r="r" b="b"/>
            <a:pathLst>
              <a:path w="6869561" h="6849580">
                <a:moveTo>
                  <a:pt x="6550251" y="4864100"/>
                </a:moveTo>
                <a:cubicBezTo>
                  <a:pt x="6558858" y="4864100"/>
                  <a:pt x="6565900" y="4868802"/>
                  <a:pt x="6565900" y="4874549"/>
                </a:cubicBezTo>
                <a:cubicBezTo>
                  <a:pt x="6565900" y="4919822"/>
                  <a:pt x="6380474" y="5221080"/>
                  <a:pt x="6220569" y="5435600"/>
                </a:cubicBezTo>
                <a:cubicBezTo>
                  <a:pt x="6181519" y="5487988"/>
                  <a:pt x="5998927" y="5679642"/>
                  <a:pt x="5814809" y="5861498"/>
                </a:cubicBezTo>
                <a:cubicBezTo>
                  <a:pt x="5458909" y="6213028"/>
                  <a:pt x="5404488" y="6256115"/>
                  <a:pt x="5047200" y="6469241"/>
                </a:cubicBezTo>
                <a:cubicBezTo>
                  <a:pt x="4917591" y="6546554"/>
                  <a:pt x="4864100" y="6568261"/>
                  <a:pt x="4864100" y="6543544"/>
                </a:cubicBezTo>
                <a:cubicBezTo>
                  <a:pt x="4864100" y="6538233"/>
                  <a:pt x="5239963" y="6158186"/>
                  <a:pt x="5699351" y="5698994"/>
                </a:cubicBezTo>
                <a:cubicBezTo>
                  <a:pt x="6158738" y="5239803"/>
                  <a:pt x="6541643" y="4864100"/>
                  <a:pt x="6550251" y="4864100"/>
                </a:cubicBezTo>
                <a:close/>
                <a:moveTo>
                  <a:pt x="6856755" y="3626123"/>
                </a:moveTo>
                <a:cubicBezTo>
                  <a:pt x="6881879" y="3634698"/>
                  <a:pt x="6866731" y="3893183"/>
                  <a:pt x="6839799" y="3915463"/>
                </a:cubicBezTo>
                <a:cubicBezTo>
                  <a:pt x="6829702" y="3923816"/>
                  <a:pt x="6170040" y="4587410"/>
                  <a:pt x="5373884" y="5390115"/>
                </a:cubicBezTo>
                <a:lnTo>
                  <a:pt x="3926328" y="6849580"/>
                </a:lnTo>
                <a:lnTo>
                  <a:pt x="3614144" y="6838950"/>
                </a:lnTo>
                <a:lnTo>
                  <a:pt x="5226547" y="5229498"/>
                </a:lnTo>
                <a:cubicBezTo>
                  <a:pt x="6228457" y="4229422"/>
                  <a:pt x="6845691" y="3622348"/>
                  <a:pt x="6856755" y="3626123"/>
                </a:cubicBezTo>
                <a:close/>
                <a:moveTo>
                  <a:pt x="6803155" y="2768600"/>
                </a:moveTo>
                <a:cubicBezTo>
                  <a:pt x="6811423" y="2768600"/>
                  <a:pt x="6818093" y="2775744"/>
                  <a:pt x="6817977" y="2784475"/>
                </a:cubicBezTo>
                <a:cubicBezTo>
                  <a:pt x="6817481" y="2821634"/>
                  <a:pt x="6835408" y="2929910"/>
                  <a:pt x="6847077" y="2960237"/>
                </a:cubicBezTo>
                <a:cubicBezTo>
                  <a:pt x="6859227" y="2991816"/>
                  <a:pt x="6782874" y="3069365"/>
                  <a:pt x="4927689" y="4909687"/>
                </a:cubicBezTo>
                <a:cubicBezTo>
                  <a:pt x="3865066" y="5963797"/>
                  <a:pt x="2996025" y="6831461"/>
                  <a:pt x="2996486" y="6837829"/>
                </a:cubicBezTo>
                <a:cubicBezTo>
                  <a:pt x="2997598" y="6853178"/>
                  <a:pt x="2783550" y="6821115"/>
                  <a:pt x="2773210" y="6804385"/>
                </a:cubicBezTo>
                <a:cubicBezTo>
                  <a:pt x="2768837" y="6797309"/>
                  <a:pt x="3670403" y="5886363"/>
                  <a:pt x="4776690" y="4780060"/>
                </a:cubicBezTo>
                <a:cubicBezTo>
                  <a:pt x="5882976" y="3673757"/>
                  <a:pt x="6794885" y="2768600"/>
                  <a:pt x="6803155" y="2768600"/>
                </a:cubicBezTo>
                <a:close/>
                <a:moveTo>
                  <a:pt x="6588973" y="2057400"/>
                </a:moveTo>
                <a:cubicBezTo>
                  <a:pt x="6595743" y="2057400"/>
                  <a:pt x="6601461" y="2061686"/>
                  <a:pt x="6601681" y="2066925"/>
                </a:cubicBezTo>
                <a:cubicBezTo>
                  <a:pt x="6601899" y="2072164"/>
                  <a:pt x="6616944" y="2113598"/>
                  <a:pt x="6635112" y="2159000"/>
                </a:cubicBezTo>
                <a:lnTo>
                  <a:pt x="6668146" y="2241550"/>
                </a:lnTo>
                <a:lnTo>
                  <a:pt x="2258671" y="6671824"/>
                </a:lnTo>
                <a:lnTo>
                  <a:pt x="2186610" y="6642364"/>
                </a:lnTo>
                <a:cubicBezTo>
                  <a:pt x="2146977" y="6626161"/>
                  <a:pt x="2101691" y="6607896"/>
                  <a:pt x="2085975" y="6601775"/>
                </a:cubicBezTo>
                <a:cubicBezTo>
                  <a:pt x="2070259" y="6595656"/>
                  <a:pt x="2057400" y="6586413"/>
                  <a:pt x="2057400" y="6581237"/>
                </a:cubicBezTo>
                <a:cubicBezTo>
                  <a:pt x="2057400" y="6576061"/>
                  <a:pt x="3074234" y="5556081"/>
                  <a:pt x="4317032" y="4314613"/>
                </a:cubicBezTo>
                <a:cubicBezTo>
                  <a:pt x="5559830" y="3073146"/>
                  <a:pt x="6582204" y="2057400"/>
                  <a:pt x="6588973" y="2057400"/>
                </a:cubicBezTo>
                <a:close/>
                <a:moveTo>
                  <a:pt x="6251102" y="1467022"/>
                </a:moveTo>
                <a:cubicBezTo>
                  <a:pt x="6263065" y="1470420"/>
                  <a:pt x="6296629" y="1508211"/>
                  <a:pt x="6325688" y="1551001"/>
                </a:cubicBezTo>
                <a:lnTo>
                  <a:pt x="6378522" y="1628803"/>
                </a:lnTo>
                <a:lnTo>
                  <a:pt x="4011599" y="3995751"/>
                </a:lnTo>
                <a:cubicBezTo>
                  <a:pt x="2709791" y="5297573"/>
                  <a:pt x="1639702" y="6362700"/>
                  <a:pt x="1633624" y="6362700"/>
                </a:cubicBezTo>
                <a:cubicBezTo>
                  <a:pt x="1610445" y="6362700"/>
                  <a:pt x="1473200" y="6271191"/>
                  <a:pt x="1473200" y="6255737"/>
                </a:cubicBezTo>
                <a:cubicBezTo>
                  <a:pt x="1473200" y="6246813"/>
                  <a:pt x="2543334" y="5164312"/>
                  <a:pt x="3851275" y="3850179"/>
                </a:cubicBezTo>
                <a:cubicBezTo>
                  <a:pt x="5577434" y="2115846"/>
                  <a:pt x="6235313" y="1462538"/>
                  <a:pt x="6251102" y="1467022"/>
                </a:cubicBezTo>
                <a:close/>
                <a:moveTo>
                  <a:pt x="5835201" y="965200"/>
                </a:moveTo>
                <a:cubicBezTo>
                  <a:pt x="5854287" y="965200"/>
                  <a:pt x="5969000" y="1082762"/>
                  <a:pt x="5969000" y="1102322"/>
                </a:cubicBezTo>
                <a:cubicBezTo>
                  <a:pt x="5969000" y="1111907"/>
                  <a:pt x="5181759" y="1899741"/>
                  <a:pt x="4219575" y="2853064"/>
                </a:cubicBezTo>
                <a:cubicBezTo>
                  <a:pt x="3257391" y="3806386"/>
                  <a:pt x="2162990" y="4898855"/>
                  <a:pt x="1787572" y="5280773"/>
                </a:cubicBezTo>
                <a:lnTo>
                  <a:pt x="1104994" y="5975168"/>
                </a:lnTo>
                <a:lnTo>
                  <a:pt x="959000" y="5829174"/>
                </a:lnTo>
                <a:lnTo>
                  <a:pt x="3390963" y="3397187"/>
                </a:lnTo>
                <a:cubicBezTo>
                  <a:pt x="4728542" y="2059594"/>
                  <a:pt x="5828449" y="965200"/>
                  <a:pt x="5835201" y="965200"/>
                </a:cubicBezTo>
                <a:close/>
                <a:moveTo>
                  <a:pt x="5327933" y="558800"/>
                </a:moveTo>
                <a:cubicBezTo>
                  <a:pt x="5348557" y="558800"/>
                  <a:pt x="5463432" y="637700"/>
                  <a:pt x="5475937" y="660454"/>
                </a:cubicBezTo>
                <a:cubicBezTo>
                  <a:pt x="5491902" y="689505"/>
                  <a:pt x="702171" y="5476442"/>
                  <a:pt x="666611" y="5466976"/>
                </a:cubicBezTo>
                <a:cubicBezTo>
                  <a:pt x="639631" y="5459794"/>
                  <a:pt x="563227" y="5358758"/>
                  <a:pt x="552106" y="5315556"/>
                </a:cubicBezTo>
                <a:cubicBezTo>
                  <a:pt x="546653" y="5294372"/>
                  <a:pt x="987441" y="4850983"/>
                  <a:pt x="2929458" y="2924175"/>
                </a:cubicBezTo>
                <a:cubicBezTo>
                  <a:pt x="4240684" y="1623219"/>
                  <a:pt x="5319997" y="558800"/>
                  <a:pt x="5327933" y="558800"/>
                </a:cubicBezTo>
                <a:close/>
                <a:moveTo>
                  <a:pt x="4730819" y="239740"/>
                </a:moveTo>
                <a:cubicBezTo>
                  <a:pt x="4830466" y="272067"/>
                  <a:pt x="4890028" y="300130"/>
                  <a:pt x="4895833" y="317487"/>
                </a:cubicBezTo>
                <a:cubicBezTo>
                  <a:pt x="4900066" y="330145"/>
                  <a:pt x="4137247" y="1101486"/>
                  <a:pt x="2619388" y="2619362"/>
                </a:cubicBezTo>
                <a:cubicBezTo>
                  <a:pt x="1363842" y="3874923"/>
                  <a:pt x="331926" y="4902200"/>
                  <a:pt x="326242" y="4902200"/>
                </a:cubicBezTo>
                <a:cubicBezTo>
                  <a:pt x="313804" y="4902200"/>
                  <a:pt x="240950" y="4744737"/>
                  <a:pt x="237434" y="4710254"/>
                </a:cubicBezTo>
                <a:cubicBezTo>
                  <a:pt x="235697" y="4693225"/>
                  <a:pt x="905307" y="4015417"/>
                  <a:pt x="2463800" y="2456629"/>
                </a:cubicBezTo>
                <a:cubicBezTo>
                  <a:pt x="4684721" y="235287"/>
                  <a:pt x="4692786" y="227401"/>
                  <a:pt x="4730819" y="239740"/>
                </a:cubicBezTo>
                <a:close/>
                <a:moveTo>
                  <a:pt x="2224160" y="201147"/>
                </a:moveTo>
                <a:cubicBezTo>
                  <a:pt x="2231408" y="203001"/>
                  <a:pt x="2236197" y="207239"/>
                  <a:pt x="2240062" y="213493"/>
                </a:cubicBezTo>
                <a:cubicBezTo>
                  <a:pt x="2243561" y="219154"/>
                  <a:pt x="1790305" y="679878"/>
                  <a:pt x="1232826" y="1237324"/>
                </a:cubicBezTo>
                <a:cubicBezTo>
                  <a:pt x="675348" y="1794769"/>
                  <a:pt x="215661" y="2245088"/>
                  <a:pt x="211300" y="2238032"/>
                </a:cubicBezTo>
                <a:cubicBezTo>
                  <a:pt x="197912" y="2216369"/>
                  <a:pt x="267312" y="2020182"/>
                  <a:pt x="338093" y="1879600"/>
                </a:cubicBezTo>
                <a:lnTo>
                  <a:pt x="405233" y="1746250"/>
                </a:lnTo>
                <a:lnTo>
                  <a:pt x="1082092" y="1071201"/>
                </a:lnTo>
                <a:cubicBezTo>
                  <a:pt x="1818947" y="336316"/>
                  <a:pt x="1757406" y="387917"/>
                  <a:pt x="2051050" y="258755"/>
                </a:cubicBezTo>
                <a:cubicBezTo>
                  <a:pt x="2158533" y="211478"/>
                  <a:pt x="2202415" y="195585"/>
                  <a:pt x="2224160" y="201147"/>
                </a:cubicBezTo>
                <a:close/>
                <a:moveTo>
                  <a:pt x="4016925" y="38100"/>
                </a:moveTo>
                <a:cubicBezTo>
                  <a:pt x="4073138" y="38100"/>
                  <a:pt x="4216400" y="77841"/>
                  <a:pt x="4216400" y="93434"/>
                </a:cubicBezTo>
                <a:cubicBezTo>
                  <a:pt x="4216400" y="108968"/>
                  <a:pt x="103415" y="4216400"/>
                  <a:pt x="87861" y="4216400"/>
                </a:cubicBezTo>
                <a:cubicBezTo>
                  <a:pt x="77001" y="4216400"/>
                  <a:pt x="38100" y="4055601"/>
                  <a:pt x="38100" y="4010708"/>
                </a:cubicBezTo>
                <a:cubicBezTo>
                  <a:pt x="38100" y="3988797"/>
                  <a:pt x="531655" y="3487918"/>
                  <a:pt x="2009760" y="2009790"/>
                </a:cubicBezTo>
                <a:cubicBezTo>
                  <a:pt x="3689847" y="329677"/>
                  <a:pt x="3986670" y="38100"/>
                  <a:pt x="4016925" y="38100"/>
                </a:cubicBezTo>
                <a:close/>
                <a:moveTo>
                  <a:pt x="3102116" y="0"/>
                </a:moveTo>
                <a:lnTo>
                  <a:pt x="3240158" y="0"/>
                </a:lnTo>
                <a:cubicBezTo>
                  <a:pt x="3316081" y="0"/>
                  <a:pt x="3378200" y="4278"/>
                  <a:pt x="3378200" y="9507"/>
                </a:cubicBezTo>
                <a:cubicBezTo>
                  <a:pt x="3378200" y="21962"/>
                  <a:pt x="21998" y="3378200"/>
                  <a:pt x="9543" y="3378200"/>
                </a:cubicBezTo>
                <a:cubicBezTo>
                  <a:pt x="4294" y="3378200"/>
                  <a:pt x="0" y="3314777"/>
                  <a:pt x="0" y="3237260"/>
                </a:cubicBezTo>
                <a:lnTo>
                  <a:pt x="0" y="3096320"/>
                </a:lnTo>
                <a:lnTo>
                  <a:pt x="1551058" y="1548160"/>
                </a:lnTo>
                <a:close/>
              </a:path>
            </a:pathLst>
          </a:custGeom>
          <a:solidFill>
            <a:schemeClr val="accent1">
              <a:alpha val="5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494390" y="399140"/>
            <a:ext cx="273018" cy="27301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8086701" y="4967292"/>
            <a:ext cx="1955823" cy="106369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为孩子未来的深度学习与自我探索奠定基础。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970279" y="3047159"/>
            <a:ext cx="2159479" cy="447477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919480" y="1462441"/>
            <a:ext cx="9456191" cy="301182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 smtClean="0"/>
              <a:t>成立一年</a:t>
            </a:r>
            <a:endParaRPr kumimoji="1" lang="en-US" altLang="zh-CN" dirty="0" smtClean="0"/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kumimoji="1" lang="en-US" altLang="zh-CN" dirty="0" smtClean="0"/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/>
              <a:t>线</a:t>
            </a:r>
            <a:r>
              <a:rPr kumimoji="1" lang="zh-CN" altLang="en-US" dirty="0" smtClean="0"/>
              <a:t>上编程课</a:t>
            </a:r>
            <a:endParaRPr kumimoji="1" lang="en-US" altLang="zh-CN" dirty="0" smtClean="0"/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/>
              <a:t>柔中带</a:t>
            </a:r>
            <a:r>
              <a:rPr kumimoji="1" lang="zh-CN" altLang="en-US" dirty="0" smtClean="0"/>
              <a:t>刚的编程素养教育</a:t>
            </a:r>
            <a:endParaRPr kumimoji="1" lang="en-US" altLang="zh-CN" dirty="0" smtClean="0"/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 smtClean="0"/>
              <a:t>教育 </a:t>
            </a:r>
            <a:r>
              <a:rPr kumimoji="1" lang="en-US" altLang="zh-CN" dirty="0" smtClean="0"/>
              <a:t>+ </a:t>
            </a:r>
            <a:r>
              <a:rPr kumimoji="1" lang="zh-CN" altLang="en-US" dirty="0" smtClean="0"/>
              <a:t>编程 </a:t>
            </a:r>
            <a:r>
              <a:rPr kumimoji="1" lang="en-US" altLang="zh-CN" dirty="0" smtClean="0"/>
              <a:t>+ AI</a:t>
            </a:r>
          </a:p>
          <a:p>
            <a:pPr algn="l">
              <a:lnSpc>
                <a:spcPct val="150000"/>
              </a:lnSpc>
            </a:pPr>
            <a:endParaRPr kumimoji="1" lang="en-US" altLang="zh-CN" dirty="0" smtClean="0"/>
          </a:p>
          <a:p>
            <a:pPr algn="l">
              <a:lnSpc>
                <a:spcPct val="150000"/>
              </a:lnSpc>
            </a:pP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908228" y="238458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2800" dirty="0" smtClean="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团队业务情况介绍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 flipH="1">
            <a:off x="328996" y="240387"/>
            <a:ext cx="380709" cy="379602"/>
          </a:xfrm>
          <a:custGeom>
            <a:avLst/>
            <a:gdLst>
              <a:gd name="connsiteX0" fmla="*/ 6550251 w 6869561"/>
              <a:gd name="connsiteY0" fmla="*/ 4864100 h 6849580"/>
              <a:gd name="connsiteX1" fmla="*/ 6565900 w 6869561"/>
              <a:gd name="connsiteY1" fmla="*/ 4874549 h 6849580"/>
              <a:gd name="connsiteX2" fmla="*/ 6220569 w 6869561"/>
              <a:gd name="connsiteY2" fmla="*/ 5435600 h 6849580"/>
              <a:gd name="connsiteX3" fmla="*/ 5814809 w 6869561"/>
              <a:gd name="connsiteY3" fmla="*/ 5861498 h 6849580"/>
              <a:gd name="connsiteX4" fmla="*/ 5047200 w 6869561"/>
              <a:gd name="connsiteY4" fmla="*/ 6469241 h 6849580"/>
              <a:gd name="connsiteX5" fmla="*/ 4864100 w 6869561"/>
              <a:gd name="connsiteY5" fmla="*/ 6543544 h 6849580"/>
              <a:gd name="connsiteX6" fmla="*/ 5699351 w 6869561"/>
              <a:gd name="connsiteY6" fmla="*/ 5698994 h 6849580"/>
              <a:gd name="connsiteX7" fmla="*/ 6550251 w 6869561"/>
              <a:gd name="connsiteY7" fmla="*/ 4864100 h 6849580"/>
              <a:gd name="connsiteX8" fmla="*/ 6856755 w 6869561"/>
              <a:gd name="connsiteY8" fmla="*/ 3626123 h 6849580"/>
              <a:gd name="connsiteX9" fmla="*/ 6839799 w 6869561"/>
              <a:gd name="connsiteY9" fmla="*/ 3915463 h 6849580"/>
              <a:gd name="connsiteX10" fmla="*/ 5373884 w 6869561"/>
              <a:gd name="connsiteY10" fmla="*/ 5390115 h 6849580"/>
              <a:gd name="connsiteX11" fmla="*/ 3926328 w 6869561"/>
              <a:gd name="connsiteY11" fmla="*/ 6849580 h 6849580"/>
              <a:gd name="connsiteX12" fmla="*/ 3614144 w 6869561"/>
              <a:gd name="connsiteY12" fmla="*/ 6838950 h 6849580"/>
              <a:gd name="connsiteX13" fmla="*/ 5226547 w 6869561"/>
              <a:gd name="connsiteY13" fmla="*/ 5229498 h 6849580"/>
              <a:gd name="connsiteX14" fmla="*/ 6856755 w 6869561"/>
              <a:gd name="connsiteY14" fmla="*/ 3626123 h 6849580"/>
              <a:gd name="connsiteX15" fmla="*/ 6803155 w 6869561"/>
              <a:gd name="connsiteY15" fmla="*/ 2768600 h 6849580"/>
              <a:gd name="connsiteX16" fmla="*/ 6817977 w 6869561"/>
              <a:gd name="connsiteY16" fmla="*/ 2784475 h 6849580"/>
              <a:gd name="connsiteX17" fmla="*/ 6847077 w 6869561"/>
              <a:gd name="connsiteY17" fmla="*/ 2960237 h 6849580"/>
              <a:gd name="connsiteX18" fmla="*/ 4927689 w 6869561"/>
              <a:gd name="connsiteY18" fmla="*/ 4909687 h 6849580"/>
              <a:gd name="connsiteX19" fmla="*/ 2996486 w 6869561"/>
              <a:gd name="connsiteY19" fmla="*/ 6837829 h 6849580"/>
              <a:gd name="connsiteX20" fmla="*/ 2773210 w 6869561"/>
              <a:gd name="connsiteY20" fmla="*/ 6804385 h 6849580"/>
              <a:gd name="connsiteX21" fmla="*/ 4776690 w 6869561"/>
              <a:gd name="connsiteY21" fmla="*/ 4780060 h 6849580"/>
              <a:gd name="connsiteX22" fmla="*/ 6803155 w 6869561"/>
              <a:gd name="connsiteY22" fmla="*/ 2768600 h 6849580"/>
              <a:gd name="connsiteX23" fmla="*/ 6588973 w 6869561"/>
              <a:gd name="connsiteY23" fmla="*/ 2057400 h 6849580"/>
              <a:gd name="connsiteX24" fmla="*/ 6601681 w 6869561"/>
              <a:gd name="connsiteY24" fmla="*/ 2066925 h 6849580"/>
              <a:gd name="connsiteX25" fmla="*/ 6635112 w 6869561"/>
              <a:gd name="connsiteY25" fmla="*/ 2159000 h 6849580"/>
              <a:gd name="connsiteX26" fmla="*/ 6668146 w 6869561"/>
              <a:gd name="connsiteY26" fmla="*/ 2241550 h 6849580"/>
              <a:gd name="connsiteX27" fmla="*/ 2258671 w 6869561"/>
              <a:gd name="connsiteY27" fmla="*/ 6671824 h 6849580"/>
              <a:gd name="connsiteX28" fmla="*/ 2186610 w 6869561"/>
              <a:gd name="connsiteY28" fmla="*/ 6642364 h 6849580"/>
              <a:gd name="connsiteX29" fmla="*/ 2085975 w 6869561"/>
              <a:gd name="connsiteY29" fmla="*/ 6601775 h 6849580"/>
              <a:gd name="connsiteX30" fmla="*/ 2057400 w 6869561"/>
              <a:gd name="connsiteY30" fmla="*/ 6581237 h 6849580"/>
              <a:gd name="connsiteX31" fmla="*/ 4317032 w 6869561"/>
              <a:gd name="connsiteY31" fmla="*/ 4314613 h 6849580"/>
              <a:gd name="connsiteX32" fmla="*/ 6588973 w 6869561"/>
              <a:gd name="connsiteY32" fmla="*/ 2057400 h 6849580"/>
              <a:gd name="connsiteX33" fmla="*/ 6251102 w 6869561"/>
              <a:gd name="connsiteY33" fmla="*/ 1467022 h 6849580"/>
              <a:gd name="connsiteX34" fmla="*/ 6325688 w 6869561"/>
              <a:gd name="connsiteY34" fmla="*/ 1551001 h 6849580"/>
              <a:gd name="connsiteX35" fmla="*/ 6378522 w 6869561"/>
              <a:gd name="connsiteY35" fmla="*/ 1628803 h 6849580"/>
              <a:gd name="connsiteX36" fmla="*/ 4011599 w 6869561"/>
              <a:gd name="connsiteY36" fmla="*/ 3995751 h 6849580"/>
              <a:gd name="connsiteX37" fmla="*/ 1633624 w 6869561"/>
              <a:gd name="connsiteY37" fmla="*/ 6362700 h 6849580"/>
              <a:gd name="connsiteX38" fmla="*/ 1473200 w 6869561"/>
              <a:gd name="connsiteY38" fmla="*/ 6255737 h 6849580"/>
              <a:gd name="connsiteX39" fmla="*/ 3851275 w 6869561"/>
              <a:gd name="connsiteY39" fmla="*/ 3850179 h 6849580"/>
              <a:gd name="connsiteX40" fmla="*/ 6251102 w 6869561"/>
              <a:gd name="connsiteY40" fmla="*/ 1467022 h 6849580"/>
              <a:gd name="connsiteX41" fmla="*/ 5835201 w 6869561"/>
              <a:gd name="connsiteY41" fmla="*/ 965200 h 6849580"/>
              <a:gd name="connsiteX42" fmla="*/ 5969000 w 6869561"/>
              <a:gd name="connsiteY42" fmla="*/ 1102322 h 6849580"/>
              <a:gd name="connsiteX43" fmla="*/ 4219575 w 6869561"/>
              <a:gd name="connsiteY43" fmla="*/ 2853064 h 6849580"/>
              <a:gd name="connsiteX44" fmla="*/ 1787572 w 6869561"/>
              <a:gd name="connsiteY44" fmla="*/ 5280773 h 6849580"/>
              <a:gd name="connsiteX45" fmla="*/ 1104994 w 6869561"/>
              <a:gd name="connsiteY45" fmla="*/ 5975168 h 6849580"/>
              <a:gd name="connsiteX46" fmla="*/ 959000 w 6869561"/>
              <a:gd name="connsiteY46" fmla="*/ 5829174 h 6849580"/>
              <a:gd name="connsiteX47" fmla="*/ 3390963 w 6869561"/>
              <a:gd name="connsiteY47" fmla="*/ 3397187 h 6849580"/>
              <a:gd name="connsiteX48" fmla="*/ 5835201 w 6869561"/>
              <a:gd name="connsiteY48" fmla="*/ 965200 h 6849580"/>
              <a:gd name="connsiteX49" fmla="*/ 5327933 w 6869561"/>
              <a:gd name="connsiteY49" fmla="*/ 558800 h 6849580"/>
              <a:gd name="connsiteX50" fmla="*/ 5475937 w 6869561"/>
              <a:gd name="connsiteY50" fmla="*/ 660454 h 6849580"/>
              <a:gd name="connsiteX51" fmla="*/ 666611 w 6869561"/>
              <a:gd name="connsiteY51" fmla="*/ 5466976 h 6849580"/>
              <a:gd name="connsiteX52" fmla="*/ 552106 w 6869561"/>
              <a:gd name="connsiteY52" fmla="*/ 5315556 h 6849580"/>
              <a:gd name="connsiteX53" fmla="*/ 2929458 w 6869561"/>
              <a:gd name="connsiteY53" fmla="*/ 2924175 h 6849580"/>
              <a:gd name="connsiteX54" fmla="*/ 5327933 w 6869561"/>
              <a:gd name="connsiteY54" fmla="*/ 558800 h 6849580"/>
              <a:gd name="connsiteX55" fmla="*/ 4730819 w 6869561"/>
              <a:gd name="connsiteY55" fmla="*/ 239740 h 6849580"/>
              <a:gd name="connsiteX56" fmla="*/ 4895833 w 6869561"/>
              <a:gd name="connsiteY56" fmla="*/ 317487 h 6849580"/>
              <a:gd name="connsiteX57" fmla="*/ 2619388 w 6869561"/>
              <a:gd name="connsiteY57" fmla="*/ 2619362 h 6849580"/>
              <a:gd name="connsiteX58" fmla="*/ 326242 w 6869561"/>
              <a:gd name="connsiteY58" fmla="*/ 4902200 h 6849580"/>
              <a:gd name="connsiteX59" fmla="*/ 237434 w 6869561"/>
              <a:gd name="connsiteY59" fmla="*/ 4710254 h 6849580"/>
              <a:gd name="connsiteX60" fmla="*/ 2463800 w 6869561"/>
              <a:gd name="connsiteY60" fmla="*/ 2456629 h 6849580"/>
              <a:gd name="connsiteX61" fmla="*/ 4730819 w 6869561"/>
              <a:gd name="connsiteY61" fmla="*/ 239740 h 6849580"/>
              <a:gd name="connsiteX62" fmla="*/ 2224160 w 6869561"/>
              <a:gd name="connsiteY62" fmla="*/ 201147 h 6849580"/>
              <a:gd name="connsiteX63" fmla="*/ 2240062 w 6869561"/>
              <a:gd name="connsiteY63" fmla="*/ 213493 h 6849580"/>
              <a:gd name="connsiteX64" fmla="*/ 1232826 w 6869561"/>
              <a:gd name="connsiteY64" fmla="*/ 1237324 h 6849580"/>
              <a:gd name="connsiteX65" fmla="*/ 211300 w 6869561"/>
              <a:gd name="connsiteY65" fmla="*/ 2238032 h 6849580"/>
              <a:gd name="connsiteX66" fmla="*/ 338093 w 6869561"/>
              <a:gd name="connsiteY66" fmla="*/ 1879600 h 6849580"/>
              <a:gd name="connsiteX67" fmla="*/ 405233 w 6869561"/>
              <a:gd name="connsiteY67" fmla="*/ 1746250 h 6849580"/>
              <a:gd name="connsiteX68" fmla="*/ 1082092 w 6869561"/>
              <a:gd name="connsiteY68" fmla="*/ 1071201 h 6849580"/>
              <a:gd name="connsiteX69" fmla="*/ 2051050 w 6869561"/>
              <a:gd name="connsiteY69" fmla="*/ 258755 h 6849580"/>
              <a:gd name="connsiteX70" fmla="*/ 2224160 w 6869561"/>
              <a:gd name="connsiteY70" fmla="*/ 201147 h 6849580"/>
              <a:gd name="connsiteX71" fmla="*/ 4016925 w 6869561"/>
              <a:gd name="connsiteY71" fmla="*/ 38100 h 6849580"/>
              <a:gd name="connsiteX72" fmla="*/ 4216400 w 6869561"/>
              <a:gd name="connsiteY72" fmla="*/ 93434 h 6849580"/>
              <a:gd name="connsiteX73" fmla="*/ 87861 w 6869561"/>
              <a:gd name="connsiteY73" fmla="*/ 4216400 h 6849580"/>
              <a:gd name="connsiteX74" fmla="*/ 38100 w 6869561"/>
              <a:gd name="connsiteY74" fmla="*/ 4010708 h 6849580"/>
              <a:gd name="connsiteX75" fmla="*/ 2009760 w 6869561"/>
              <a:gd name="connsiteY75" fmla="*/ 2009790 h 6849580"/>
              <a:gd name="connsiteX76" fmla="*/ 4016925 w 6869561"/>
              <a:gd name="connsiteY76" fmla="*/ 38100 h 6849580"/>
              <a:gd name="connsiteX77" fmla="*/ 3102116 w 6869561"/>
              <a:gd name="connsiteY77" fmla="*/ 0 h 6849580"/>
              <a:gd name="connsiteX78" fmla="*/ 3240158 w 6869561"/>
              <a:gd name="connsiteY78" fmla="*/ 0 h 6849580"/>
              <a:gd name="connsiteX79" fmla="*/ 3378200 w 6869561"/>
              <a:gd name="connsiteY79" fmla="*/ 9507 h 6849580"/>
              <a:gd name="connsiteX80" fmla="*/ 9543 w 6869561"/>
              <a:gd name="connsiteY80" fmla="*/ 3378200 h 6849580"/>
              <a:gd name="connsiteX81" fmla="*/ 0 w 6869561"/>
              <a:gd name="connsiteY81" fmla="*/ 3237260 h 6849580"/>
              <a:gd name="connsiteX82" fmla="*/ 0 w 6869561"/>
              <a:gd name="connsiteY82" fmla="*/ 3096320 h 6849580"/>
              <a:gd name="connsiteX83" fmla="*/ 1551058 w 6869561"/>
              <a:gd name="connsiteY83" fmla="*/ 1548160 h 6849580"/>
            </a:gdLst>
            <a:ahLst/>
            <a:cxnLst/>
            <a:rect l="l" t="t" r="r" b="b"/>
            <a:pathLst>
              <a:path w="6869561" h="6849580">
                <a:moveTo>
                  <a:pt x="6550251" y="4864100"/>
                </a:moveTo>
                <a:cubicBezTo>
                  <a:pt x="6558858" y="4864100"/>
                  <a:pt x="6565900" y="4868802"/>
                  <a:pt x="6565900" y="4874549"/>
                </a:cubicBezTo>
                <a:cubicBezTo>
                  <a:pt x="6565900" y="4919822"/>
                  <a:pt x="6380474" y="5221080"/>
                  <a:pt x="6220569" y="5435600"/>
                </a:cubicBezTo>
                <a:cubicBezTo>
                  <a:pt x="6181519" y="5487988"/>
                  <a:pt x="5998927" y="5679642"/>
                  <a:pt x="5814809" y="5861498"/>
                </a:cubicBezTo>
                <a:cubicBezTo>
                  <a:pt x="5458909" y="6213028"/>
                  <a:pt x="5404488" y="6256115"/>
                  <a:pt x="5047200" y="6469241"/>
                </a:cubicBezTo>
                <a:cubicBezTo>
                  <a:pt x="4917591" y="6546554"/>
                  <a:pt x="4864100" y="6568261"/>
                  <a:pt x="4864100" y="6543544"/>
                </a:cubicBezTo>
                <a:cubicBezTo>
                  <a:pt x="4864100" y="6538233"/>
                  <a:pt x="5239963" y="6158186"/>
                  <a:pt x="5699351" y="5698994"/>
                </a:cubicBezTo>
                <a:cubicBezTo>
                  <a:pt x="6158738" y="5239803"/>
                  <a:pt x="6541643" y="4864100"/>
                  <a:pt x="6550251" y="4864100"/>
                </a:cubicBezTo>
                <a:close/>
                <a:moveTo>
                  <a:pt x="6856755" y="3626123"/>
                </a:moveTo>
                <a:cubicBezTo>
                  <a:pt x="6881879" y="3634698"/>
                  <a:pt x="6866731" y="3893183"/>
                  <a:pt x="6839799" y="3915463"/>
                </a:cubicBezTo>
                <a:cubicBezTo>
                  <a:pt x="6829702" y="3923816"/>
                  <a:pt x="6170040" y="4587410"/>
                  <a:pt x="5373884" y="5390115"/>
                </a:cubicBezTo>
                <a:lnTo>
                  <a:pt x="3926328" y="6849580"/>
                </a:lnTo>
                <a:lnTo>
                  <a:pt x="3614144" y="6838950"/>
                </a:lnTo>
                <a:lnTo>
                  <a:pt x="5226547" y="5229498"/>
                </a:lnTo>
                <a:cubicBezTo>
                  <a:pt x="6228457" y="4229422"/>
                  <a:pt x="6845691" y="3622348"/>
                  <a:pt x="6856755" y="3626123"/>
                </a:cubicBezTo>
                <a:close/>
                <a:moveTo>
                  <a:pt x="6803155" y="2768600"/>
                </a:moveTo>
                <a:cubicBezTo>
                  <a:pt x="6811423" y="2768600"/>
                  <a:pt x="6818093" y="2775744"/>
                  <a:pt x="6817977" y="2784475"/>
                </a:cubicBezTo>
                <a:cubicBezTo>
                  <a:pt x="6817481" y="2821634"/>
                  <a:pt x="6835408" y="2929910"/>
                  <a:pt x="6847077" y="2960237"/>
                </a:cubicBezTo>
                <a:cubicBezTo>
                  <a:pt x="6859227" y="2991816"/>
                  <a:pt x="6782874" y="3069365"/>
                  <a:pt x="4927689" y="4909687"/>
                </a:cubicBezTo>
                <a:cubicBezTo>
                  <a:pt x="3865066" y="5963797"/>
                  <a:pt x="2996025" y="6831461"/>
                  <a:pt x="2996486" y="6837829"/>
                </a:cubicBezTo>
                <a:cubicBezTo>
                  <a:pt x="2997598" y="6853178"/>
                  <a:pt x="2783550" y="6821115"/>
                  <a:pt x="2773210" y="6804385"/>
                </a:cubicBezTo>
                <a:cubicBezTo>
                  <a:pt x="2768837" y="6797309"/>
                  <a:pt x="3670403" y="5886363"/>
                  <a:pt x="4776690" y="4780060"/>
                </a:cubicBezTo>
                <a:cubicBezTo>
                  <a:pt x="5882976" y="3673757"/>
                  <a:pt x="6794885" y="2768600"/>
                  <a:pt x="6803155" y="2768600"/>
                </a:cubicBezTo>
                <a:close/>
                <a:moveTo>
                  <a:pt x="6588973" y="2057400"/>
                </a:moveTo>
                <a:cubicBezTo>
                  <a:pt x="6595743" y="2057400"/>
                  <a:pt x="6601461" y="2061686"/>
                  <a:pt x="6601681" y="2066925"/>
                </a:cubicBezTo>
                <a:cubicBezTo>
                  <a:pt x="6601899" y="2072164"/>
                  <a:pt x="6616944" y="2113598"/>
                  <a:pt x="6635112" y="2159000"/>
                </a:cubicBezTo>
                <a:lnTo>
                  <a:pt x="6668146" y="2241550"/>
                </a:lnTo>
                <a:lnTo>
                  <a:pt x="2258671" y="6671824"/>
                </a:lnTo>
                <a:lnTo>
                  <a:pt x="2186610" y="6642364"/>
                </a:lnTo>
                <a:cubicBezTo>
                  <a:pt x="2146977" y="6626161"/>
                  <a:pt x="2101691" y="6607896"/>
                  <a:pt x="2085975" y="6601775"/>
                </a:cubicBezTo>
                <a:cubicBezTo>
                  <a:pt x="2070259" y="6595656"/>
                  <a:pt x="2057400" y="6586413"/>
                  <a:pt x="2057400" y="6581237"/>
                </a:cubicBezTo>
                <a:cubicBezTo>
                  <a:pt x="2057400" y="6576061"/>
                  <a:pt x="3074234" y="5556081"/>
                  <a:pt x="4317032" y="4314613"/>
                </a:cubicBezTo>
                <a:cubicBezTo>
                  <a:pt x="5559830" y="3073146"/>
                  <a:pt x="6582204" y="2057400"/>
                  <a:pt x="6588973" y="2057400"/>
                </a:cubicBezTo>
                <a:close/>
                <a:moveTo>
                  <a:pt x="6251102" y="1467022"/>
                </a:moveTo>
                <a:cubicBezTo>
                  <a:pt x="6263065" y="1470420"/>
                  <a:pt x="6296629" y="1508211"/>
                  <a:pt x="6325688" y="1551001"/>
                </a:cubicBezTo>
                <a:lnTo>
                  <a:pt x="6378522" y="1628803"/>
                </a:lnTo>
                <a:lnTo>
                  <a:pt x="4011599" y="3995751"/>
                </a:lnTo>
                <a:cubicBezTo>
                  <a:pt x="2709791" y="5297573"/>
                  <a:pt x="1639702" y="6362700"/>
                  <a:pt x="1633624" y="6362700"/>
                </a:cubicBezTo>
                <a:cubicBezTo>
                  <a:pt x="1610445" y="6362700"/>
                  <a:pt x="1473200" y="6271191"/>
                  <a:pt x="1473200" y="6255737"/>
                </a:cubicBezTo>
                <a:cubicBezTo>
                  <a:pt x="1473200" y="6246813"/>
                  <a:pt x="2543334" y="5164312"/>
                  <a:pt x="3851275" y="3850179"/>
                </a:cubicBezTo>
                <a:cubicBezTo>
                  <a:pt x="5577434" y="2115846"/>
                  <a:pt x="6235313" y="1462538"/>
                  <a:pt x="6251102" y="1467022"/>
                </a:cubicBezTo>
                <a:close/>
                <a:moveTo>
                  <a:pt x="5835201" y="965200"/>
                </a:moveTo>
                <a:cubicBezTo>
                  <a:pt x="5854287" y="965200"/>
                  <a:pt x="5969000" y="1082762"/>
                  <a:pt x="5969000" y="1102322"/>
                </a:cubicBezTo>
                <a:cubicBezTo>
                  <a:pt x="5969000" y="1111907"/>
                  <a:pt x="5181759" y="1899741"/>
                  <a:pt x="4219575" y="2853064"/>
                </a:cubicBezTo>
                <a:cubicBezTo>
                  <a:pt x="3257391" y="3806386"/>
                  <a:pt x="2162990" y="4898855"/>
                  <a:pt x="1787572" y="5280773"/>
                </a:cubicBezTo>
                <a:lnTo>
                  <a:pt x="1104994" y="5975168"/>
                </a:lnTo>
                <a:lnTo>
                  <a:pt x="959000" y="5829174"/>
                </a:lnTo>
                <a:lnTo>
                  <a:pt x="3390963" y="3397187"/>
                </a:lnTo>
                <a:cubicBezTo>
                  <a:pt x="4728542" y="2059594"/>
                  <a:pt x="5828449" y="965200"/>
                  <a:pt x="5835201" y="965200"/>
                </a:cubicBezTo>
                <a:close/>
                <a:moveTo>
                  <a:pt x="5327933" y="558800"/>
                </a:moveTo>
                <a:cubicBezTo>
                  <a:pt x="5348557" y="558800"/>
                  <a:pt x="5463432" y="637700"/>
                  <a:pt x="5475937" y="660454"/>
                </a:cubicBezTo>
                <a:cubicBezTo>
                  <a:pt x="5491902" y="689505"/>
                  <a:pt x="702171" y="5476442"/>
                  <a:pt x="666611" y="5466976"/>
                </a:cubicBezTo>
                <a:cubicBezTo>
                  <a:pt x="639631" y="5459794"/>
                  <a:pt x="563227" y="5358758"/>
                  <a:pt x="552106" y="5315556"/>
                </a:cubicBezTo>
                <a:cubicBezTo>
                  <a:pt x="546653" y="5294372"/>
                  <a:pt x="987441" y="4850983"/>
                  <a:pt x="2929458" y="2924175"/>
                </a:cubicBezTo>
                <a:cubicBezTo>
                  <a:pt x="4240684" y="1623219"/>
                  <a:pt x="5319997" y="558800"/>
                  <a:pt x="5327933" y="558800"/>
                </a:cubicBezTo>
                <a:close/>
                <a:moveTo>
                  <a:pt x="4730819" y="239740"/>
                </a:moveTo>
                <a:cubicBezTo>
                  <a:pt x="4830466" y="272067"/>
                  <a:pt x="4890028" y="300130"/>
                  <a:pt x="4895833" y="317487"/>
                </a:cubicBezTo>
                <a:cubicBezTo>
                  <a:pt x="4900066" y="330145"/>
                  <a:pt x="4137247" y="1101486"/>
                  <a:pt x="2619388" y="2619362"/>
                </a:cubicBezTo>
                <a:cubicBezTo>
                  <a:pt x="1363842" y="3874923"/>
                  <a:pt x="331926" y="4902200"/>
                  <a:pt x="326242" y="4902200"/>
                </a:cubicBezTo>
                <a:cubicBezTo>
                  <a:pt x="313804" y="4902200"/>
                  <a:pt x="240950" y="4744737"/>
                  <a:pt x="237434" y="4710254"/>
                </a:cubicBezTo>
                <a:cubicBezTo>
                  <a:pt x="235697" y="4693225"/>
                  <a:pt x="905307" y="4015417"/>
                  <a:pt x="2463800" y="2456629"/>
                </a:cubicBezTo>
                <a:cubicBezTo>
                  <a:pt x="4684721" y="235287"/>
                  <a:pt x="4692786" y="227401"/>
                  <a:pt x="4730819" y="239740"/>
                </a:cubicBezTo>
                <a:close/>
                <a:moveTo>
                  <a:pt x="2224160" y="201147"/>
                </a:moveTo>
                <a:cubicBezTo>
                  <a:pt x="2231408" y="203001"/>
                  <a:pt x="2236197" y="207239"/>
                  <a:pt x="2240062" y="213493"/>
                </a:cubicBezTo>
                <a:cubicBezTo>
                  <a:pt x="2243561" y="219154"/>
                  <a:pt x="1790305" y="679878"/>
                  <a:pt x="1232826" y="1237324"/>
                </a:cubicBezTo>
                <a:cubicBezTo>
                  <a:pt x="675348" y="1794769"/>
                  <a:pt x="215661" y="2245088"/>
                  <a:pt x="211300" y="2238032"/>
                </a:cubicBezTo>
                <a:cubicBezTo>
                  <a:pt x="197912" y="2216369"/>
                  <a:pt x="267312" y="2020182"/>
                  <a:pt x="338093" y="1879600"/>
                </a:cubicBezTo>
                <a:lnTo>
                  <a:pt x="405233" y="1746250"/>
                </a:lnTo>
                <a:lnTo>
                  <a:pt x="1082092" y="1071201"/>
                </a:lnTo>
                <a:cubicBezTo>
                  <a:pt x="1818947" y="336316"/>
                  <a:pt x="1757406" y="387917"/>
                  <a:pt x="2051050" y="258755"/>
                </a:cubicBezTo>
                <a:cubicBezTo>
                  <a:pt x="2158533" y="211478"/>
                  <a:pt x="2202415" y="195585"/>
                  <a:pt x="2224160" y="201147"/>
                </a:cubicBezTo>
                <a:close/>
                <a:moveTo>
                  <a:pt x="4016925" y="38100"/>
                </a:moveTo>
                <a:cubicBezTo>
                  <a:pt x="4073138" y="38100"/>
                  <a:pt x="4216400" y="77841"/>
                  <a:pt x="4216400" y="93434"/>
                </a:cubicBezTo>
                <a:cubicBezTo>
                  <a:pt x="4216400" y="108968"/>
                  <a:pt x="103415" y="4216400"/>
                  <a:pt x="87861" y="4216400"/>
                </a:cubicBezTo>
                <a:cubicBezTo>
                  <a:pt x="77001" y="4216400"/>
                  <a:pt x="38100" y="4055601"/>
                  <a:pt x="38100" y="4010708"/>
                </a:cubicBezTo>
                <a:cubicBezTo>
                  <a:pt x="38100" y="3988797"/>
                  <a:pt x="531655" y="3487918"/>
                  <a:pt x="2009760" y="2009790"/>
                </a:cubicBezTo>
                <a:cubicBezTo>
                  <a:pt x="3689847" y="329677"/>
                  <a:pt x="3986670" y="38100"/>
                  <a:pt x="4016925" y="38100"/>
                </a:cubicBezTo>
                <a:close/>
                <a:moveTo>
                  <a:pt x="3102116" y="0"/>
                </a:moveTo>
                <a:lnTo>
                  <a:pt x="3240158" y="0"/>
                </a:lnTo>
                <a:cubicBezTo>
                  <a:pt x="3316081" y="0"/>
                  <a:pt x="3378200" y="4278"/>
                  <a:pt x="3378200" y="9507"/>
                </a:cubicBezTo>
                <a:cubicBezTo>
                  <a:pt x="3378200" y="21962"/>
                  <a:pt x="21998" y="3378200"/>
                  <a:pt x="9543" y="3378200"/>
                </a:cubicBezTo>
                <a:cubicBezTo>
                  <a:pt x="4294" y="3378200"/>
                  <a:pt x="0" y="3314777"/>
                  <a:pt x="0" y="3237260"/>
                </a:cubicBezTo>
                <a:lnTo>
                  <a:pt x="0" y="3096320"/>
                </a:lnTo>
                <a:lnTo>
                  <a:pt x="1551058" y="1548160"/>
                </a:lnTo>
                <a:close/>
              </a:path>
            </a:pathLst>
          </a:custGeom>
          <a:solidFill>
            <a:schemeClr val="accent1">
              <a:alpha val="5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94390" y="399140"/>
            <a:ext cx="273018" cy="27301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517921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970279" y="3047159"/>
            <a:ext cx="2159479" cy="447477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08228" y="238458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2800" dirty="0" smtClean="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孩子学习效果好粘性高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 flipH="1">
            <a:off x="328996" y="240387"/>
            <a:ext cx="380709" cy="379602"/>
          </a:xfrm>
          <a:custGeom>
            <a:avLst/>
            <a:gdLst>
              <a:gd name="connsiteX0" fmla="*/ 6550251 w 6869561"/>
              <a:gd name="connsiteY0" fmla="*/ 4864100 h 6849580"/>
              <a:gd name="connsiteX1" fmla="*/ 6565900 w 6869561"/>
              <a:gd name="connsiteY1" fmla="*/ 4874549 h 6849580"/>
              <a:gd name="connsiteX2" fmla="*/ 6220569 w 6869561"/>
              <a:gd name="connsiteY2" fmla="*/ 5435600 h 6849580"/>
              <a:gd name="connsiteX3" fmla="*/ 5814809 w 6869561"/>
              <a:gd name="connsiteY3" fmla="*/ 5861498 h 6849580"/>
              <a:gd name="connsiteX4" fmla="*/ 5047200 w 6869561"/>
              <a:gd name="connsiteY4" fmla="*/ 6469241 h 6849580"/>
              <a:gd name="connsiteX5" fmla="*/ 4864100 w 6869561"/>
              <a:gd name="connsiteY5" fmla="*/ 6543544 h 6849580"/>
              <a:gd name="connsiteX6" fmla="*/ 5699351 w 6869561"/>
              <a:gd name="connsiteY6" fmla="*/ 5698994 h 6849580"/>
              <a:gd name="connsiteX7" fmla="*/ 6550251 w 6869561"/>
              <a:gd name="connsiteY7" fmla="*/ 4864100 h 6849580"/>
              <a:gd name="connsiteX8" fmla="*/ 6856755 w 6869561"/>
              <a:gd name="connsiteY8" fmla="*/ 3626123 h 6849580"/>
              <a:gd name="connsiteX9" fmla="*/ 6839799 w 6869561"/>
              <a:gd name="connsiteY9" fmla="*/ 3915463 h 6849580"/>
              <a:gd name="connsiteX10" fmla="*/ 5373884 w 6869561"/>
              <a:gd name="connsiteY10" fmla="*/ 5390115 h 6849580"/>
              <a:gd name="connsiteX11" fmla="*/ 3926328 w 6869561"/>
              <a:gd name="connsiteY11" fmla="*/ 6849580 h 6849580"/>
              <a:gd name="connsiteX12" fmla="*/ 3614144 w 6869561"/>
              <a:gd name="connsiteY12" fmla="*/ 6838950 h 6849580"/>
              <a:gd name="connsiteX13" fmla="*/ 5226547 w 6869561"/>
              <a:gd name="connsiteY13" fmla="*/ 5229498 h 6849580"/>
              <a:gd name="connsiteX14" fmla="*/ 6856755 w 6869561"/>
              <a:gd name="connsiteY14" fmla="*/ 3626123 h 6849580"/>
              <a:gd name="connsiteX15" fmla="*/ 6803155 w 6869561"/>
              <a:gd name="connsiteY15" fmla="*/ 2768600 h 6849580"/>
              <a:gd name="connsiteX16" fmla="*/ 6817977 w 6869561"/>
              <a:gd name="connsiteY16" fmla="*/ 2784475 h 6849580"/>
              <a:gd name="connsiteX17" fmla="*/ 6847077 w 6869561"/>
              <a:gd name="connsiteY17" fmla="*/ 2960237 h 6849580"/>
              <a:gd name="connsiteX18" fmla="*/ 4927689 w 6869561"/>
              <a:gd name="connsiteY18" fmla="*/ 4909687 h 6849580"/>
              <a:gd name="connsiteX19" fmla="*/ 2996486 w 6869561"/>
              <a:gd name="connsiteY19" fmla="*/ 6837829 h 6849580"/>
              <a:gd name="connsiteX20" fmla="*/ 2773210 w 6869561"/>
              <a:gd name="connsiteY20" fmla="*/ 6804385 h 6849580"/>
              <a:gd name="connsiteX21" fmla="*/ 4776690 w 6869561"/>
              <a:gd name="connsiteY21" fmla="*/ 4780060 h 6849580"/>
              <a:gd name="connsiteX22" fmla="*/ 6803155 w 6869561"/>
              <a:gd name="connsiteY22" fmla="*/ 2768600 h 6849580"/>
              <a:gd name="connsiteX23" fmla="*/ 6588973 w 6869561"/>
              <a:gd name="connsiteY23" fmla="*/ 2057400 h 6849580"/>
              <a:gd name="connsiteX24" fmla="*/ 6601681 w 6869561"/>
              <a:gd name="connsiteY24" fmla="*/ 2066925 h 6849580"/>
              <a:gd name="connsiteX25" fmla="*/ 6635112 w 6869561"/>
              <a:gd name="connsiteY25" fmla="*/ 2159000 h 6849580"/>
              <a:gd name="connsiteX26" fmla="*/ 6668146 w 6869561"/>
              <a:gd name="connsiteY26" fmla="*/ 2241550 h 6849580"/>
              <a:gd name="connsiteX27" fmla="*/ 2258671 w 6869561"/>
              <a:gd name="connsiteY27" fmla="*/ 6671824 h 6849580"/>
              <a:gd name="connsiteX28" fmla="*/ 2186610 w 6869561"/>
              <a:gd name="connsiteY28" fmla="*/ 6642364 h 6849580"/>
              <a:gd name="connsiteX29" fmla="*/ 2085975 w 6869561"/>
              <a:gd name="connsiteY29" fmla="*/ 6601775 h 6849580"/>
              <a:gd name="connsiteX30" fmla="*/ 2057400 w 6869561"/>
              <a:gd name="connsiteY30" fmla="*/ 6581237 h 6849580"/>
              <a:gd name="connsiteX31" fmla="*/ 4317032 w 6869561"/>
              <a:gd name="connsiteY31" fmla="*/ 4314613 h 6849580"/>
              <a:gd name="connsiteX32" fmla="*/ 6588973 w 6869561"/>
              <a:gd name="connsiteY32" fmla="*/ 2057400 h 6849580"/>
              <a:gd name="connsiteX33" fmla="*/ 6251102 w 6869561"/>
              <a:gd name="connsiteY33" fmla="*/ 1467022 h 6849580"/>
              <a:gd name="connsiteX34" fmla="*/ 6325688 w 6869561"/>
              <a:gd name="connsiteY34" fmla="*/ 1551001 h 6849580"/>
              <a:gd name="connsiteX35" fmla="*/ 6378522 w 6869561"/>
              <a:gd name="connsiteY35" fmla="*/ 1628803 h 6849580"/>
              <a:gd name="connsiteX36" fmla="*/ 4011599 w 6869561"/>
              <a:gd name="connsiteY36" fmla="*/ 3995751 h 6849580"/>
              <a:gd name="connsiteX37" fmla="*/ 1633624 w 6869561"/>
              <a:gd name="connsiteY37" fmla="*/ 6362700 h 6849580"/>
              <a:gd name="connsiteX38" fmla="*/ 1473200 w 6869561"/>
              <a:gd name="connsiteY38" fmla="*/ 6255737 h 6849580"/>
              <a:gd name="connsiteX39" fmla="*/ 3851275 w 6869561"/>
              <a:gd name="connsiteY39" fmla="*/ 3850179 h 6849580"/>
              <a:gd name="connsiteX40" fmla="*/ 6251102 w 6869561"/>
              <a:gd name="connsiteY40" fmla="*/ 1467022 h 6849580"/>
              <a:gd name="connsiteX41" fmla="*/ 5835201 w 6869561"/>
              <a:gd name="connsiteY41" fmla="*/ 965200 h 6849580"/>
              <a:gd name="connsiteX42" fmla="*/ 5969000 w 6869561"/>
              <a:gd name="connsiteY42" fmla="*/ 1102322 h 6849580"/>
              <a:gd name="connsiteX43" fmla="*/ 4219575 w 6869561"/>
              <a:gd name="connsiteY43" fmla="*/ 2853064 h 6849580"/>
              <a:gd name="connsiteX44" fmla="*/ 1787572 w 6869561"/>
              <a:gd name="connsiteY44" fmla="*/ 5280773 h 6849580"/>
              <a:gd name="connsiteX45" fmla="*/ 1104994 w 6869561"/>
              <a:gd name="connsiteY45" fmla="*/ 5975168 h 6849580"/>
              <a:gd name="connsiteX46" fmla="*/ 959000 w 6869561"/>
              <a:gd name="connsiteY46" fmla="*/ 5829174 h 6849580"/>
              <a:gd name="connsiteX47" fmla="*/ 3390963 w 6869561"/>
              <a:gd name="connsiteY47" fmla="*/ 3397187 h 6849580"/>
              <a:gd name="connsiteX48" fmla="*/ 5835201 w 6869561"/>
              <a:gd name="connsiteY48" fmla="*/ 965200 h 6849580"/>
              <a:gd name="connsiteX49" fmla="*/ 5327933 w 6869561"/>
              <a:gd name="connsiteY49" fmla="*/ 558800 h 6849580"/>
              <a:gd name="connsiteX50" fmla="*/ 5475937 w 6869561"/>
              <a:gd name="connsiteY50" fmla="*/ 660454 h 6849580"/>
              <a:gd name="connsiteX51" fmla="*/ 666611 w 6869561"/>
              <a:gd name="connsiteY51" fmla="*/ 5466976 h 6849580"/>
              <a:gd name="connsiteX52" fmla="*/ 552106 w 6869561"/>
              <a:gd name="connsiteY52" fmla="*/ 5315556 h 6849580"/>
              <a:gd name="connsiteX53" fmla="*/ 2929458 w 6869561"/>
              <a:gd name="connsiteY53" fmla="*/ 2924175 h 6849580"/>
              <a:gd name="connsiteX54" fmla="*/ 5327933 w 6869561"/>
              <a:gd name="connsiteY54" fmla="*/ 558800 h 6849580"/>
              <a:gd name="connsiteX55" fmla="*/ 4730819 w 6869561"/>
              <a:gd name="connsiteY55" fmla="*/ 239740 h 6849580"/>
              <a:gd name="connsiteX56" fmla="*/ 4895833 w 6869561"/>
              <a:gd name="connsiteY56" fmla="*/ 317487 h 6849580"/>
              <a:gd name="connsiteX57" fmla="*/ 2619388 w 6869561"/>
              <a:gd name="connsiteY57" fmla="*/ 2619362 h 6849580"/>
              <a:gd name="connsiteX58" fmla="*/ 326242 w 6869561"/>
              <a:gd name="connsiteY58" fmla="*/ 4902200 h 6849580"/>
              <a:gd name="connsiteX59" fmla="*/ 237434 w 6869561"/>
              <a:gd name="connsiteY59" fmla="*/ 4710254 h 6849580"/>
              <a:gd name="connsiteX60" fmla="*/ 2463800 w 6869561"/>
              <a:gd name="connsiteY60" fmla="*/ 2456629 h 6849580"/>
              <a:gd name="connsiteX61" fmla="*/ 4730819 w 6869561"/>
              <a:gd name="connsiteY61" fmla="*/ 239740 h 6849580"/>
              <a:gd name="connsiteX62" fmla="*/ 2224160 w 6869561"/>
              <a:gd name="connsiteY62" fmla="*/ 201147 h 6849580"/>
              <a:gd name="connsiteX63" fmla="*/ 2240062 w 6869561"/>
              <a:gd name="connsiteY63" fmla="*/ 213493 h 6849580"/>
              <a:gd name="connsiteX64" fmla="*/ 1232826 w 6869561"/>
              <a:gd name="connsiteY64" fmla="*/ 1237324 h 6849580"/>
              <a:gd name="connsiteX65" fmla="*/ 211300 w 6869561"/>
              <a:gd name="connsiteY65" fmla="*/ 2238032 h 6849580"/>
              <a:gd name="connsiteX66" fmla="*/ 338093 w 6869561"/>
              <a:gd name="connsiteY66" fmla="*/ 1879600 h 6849580"/>
              <a:gd name="connsiteX67" fmla="*/ 405233 w 6869561"/>
              <a:gd name="connsiteY67" fmla="*/ 1746250 h 6849580"/>
              <a:gd name="connsiteX68" fmla="*/ 1082092 w 6869561"/>
              <a:gd name="connsiteY68" fmla="*/ 1071201 h 6849580"/>
              <a:gd name="connsiteX69" fmla="*/ 2051050 w 6869561"/>
              <a:gd name="connsiteY69" fmla="*/ 258755 h 6849580"/>
              <a:gd name="connsiteX70" fmla="*/ 2224160 w 6869561"/>
              <a:gd name="connsiteY70" fmla="*/ 201147 h 6849580"/>
              <a:gd name="connsiteX71" fmla="*/ 4016925 w 6869561"/>
              <a:gd name="connsiteY71" fmla="*/ 38100 h 6849580"/>
              <a:gd name="connsiteX72" fmla="*/ 4216400 w 6869561"/>
              <a:gd name="connsiteY72" fmla="*/ 93434 h 6849580"/>
              <a:gd name="connsiteX73" fmla="*/ 87861 w 6869561"/>
              <a:gd name="connsiteY73" fmla="*/ 4216400 h 6849580"/>
              <a:gd name="connsiteX74" fmla="*/ 38100 w 6869561"/>
              <a:gd name="connsiteY74" fmla="*/ 4010708 h 6849580"/>
              <a:gd name="connsiteX75" fmla="*/ 2009760 w 6869561"/>
              <a:gd name="connsiteY75" fmla="*/ 2009790 h 6849580"/>
              <a:gd name="connsiteX76" fmla="*/ 4016925 w 6869561"/>
              <a:gd name="connsiteY76" fmla="*/ 38100 h 6849580"/>
              <a:gd name="connsiteX77" fmla="*/ 3102116 w 6869561"/>
              <a:gd name="connsiteY77" fmla="*/ 0 h 6849580"/>
              <a:gd name="connsiteX78" fmla="*/ 3240158 w 6869561"/>
              <a:gd name="connsiteY78" fmla="*/ 0 h 6849580"/>
              <a:gd name="connsiteX79" fmla="*/ 3378200 w 6869561"/>
              <a:gd name="connsiteY79" fmla="*/ 9507 h 6849580"/>
              <a:gd name="connsiteX80" fmla="*/ 9543 w 6869561"/>
              <a:gd name="connsiteY80" fmla="*/ 3378200 h 6849580"/>
              <a:gd name="connsiteX81" fmla="*/ 0 w 6869561"/>
              <a:gd name="connsiteY81" fmla="*/ 3237260 h 6849580"/>
              <a:gd name="connsiteX82" fmla="*/ 0 w 6869561"/>
              <a:gd name="connsiteY82" fmla="*/ 3096320 h 6849580"/>
              <a:gd name="connsiteX83" fmla="*/ 1551058 w 6869561"/>
              <a:gd name="connsiteY83" fmla="*/ 1548160 h 6849580"/>
            </a:gdLst>
            <a:ahLst/>
            <a:cxnLst/>
            <a:rect l="l" t="t" r="r" b="b"/>
            <a:pathLst>
              <a:path w="6869561" h="6849580">
                <a:moveTo>
                  <a:pt x="6550251" y="4864100"/>
                </a:moveTo>
                <a:cubicBezTo>
                  <a:pt x="6558858" y="4864100"/>
                  <a:pt x="6565900" y="4868802"/>
                  <a:pt x="6565900" y="4874549"/>
                </a:cubicBezTo>
                <a:cubicBezTo>
                  <a:pt x="6565900" y="4919822"/>
                  <a:pt x="6380474" y="5221080"/>
                  <a:pt x="6220569" y="5435600"/>
                </a:cubicBezTo>
                <a:cubicBezTo>
                  <a:pt x="6181519" y="5487988"/>
                  <a:pt x="5998927" y="5679642"/>
                  <a:pt x="5814809" y="5861498"/>
                </a:cubicBezTo>
                <a:cubicBezTo>
                  <a:pt x="5458909" y="6213028"/>
                  <a:pt x="5404488" y="6256115"/>
                  <a:pt x="5047200" y="6469241"/>
                </a:cubicBezTo>
                <a:cubicBezTo>
                  <a:pt x="4917591" y="6546554"/>
                  <a:pt x="4864100" y="6568261"/>
                  <a:pt x="4864100" y="6543544"/>
                </a:cubicBezTo>
                <a:cubicBezTo>
                  <a:pt x="4864100" y="6538233"/>
                  <a:pt x="5239963" y="6158186"/>
                  <a:pt x="5699351" y="5698994"/>
                </a:cubicBezTo>
                <a:cubicBezTo>
                  <a:pt x="6158738" y="5239803"/>
                  <a:pt x="6541643" y="4864100"/>
                  <a:pt x="6550251" y="4864100"/>
                </a:cubicBezTo>
                <a:close/>
                <a:moveTo>
                  <a:pt x="6856755" y="3626123"/>
                </a:moveTo>
                <a:cubicBezTo>
                  <a:pt x="6881879" y="3634698"/>
                  <a:pt x="6866731" y="3893183"/>
                  <a:pt x="6839799" y="3915463"/>
                </a:cubicBezTo>
                <a:cubicBezTo>
                  <a:pt x="6829702" y="3923816"/>
                  <a:pt x="6170040" y="4587410"/>
                  <a:pt x="5373884" y="5390115"/>
                </a:cubicBezTo>
                <a:lnTo>
                  <a:pt x="3926328" y="6849580"/>
                </a:lnTo>
                <a:lnTo>
                  <a:pt x="3614144" y="6838950"/>
                </a:lnTo>
                <a:lnTo>
                  <a:pt x="5226547" y="5229498"/>
                </a:lnTo>
                <a:cubicBezTo>
                  <a:pt x="6228457" y="4229422"/>
                  <a:pt x="6845691" y="3622348"/>
                  <a:pt x="6856755" y="3626123"/>
                </a:cubicBezTo>
                <a:close/>
                <a:moveTo>
                  <a:pt x="6803155" y="2768600"/>
                </a:moveTo>
                <a:cubicBezTo>
                  <a:pt x="6811423" y="2768600"/>
                  <a:pt x="6818093" y="2775744"/>
                  <a:pt x="6817977" y="2784475"/>
                </a:cubicBezTo>
                <a:cubicBezTo>
                  <a:pt x="6817481" y="2821634"/>
                  <a:pt x="6835408" y="2929910"/>
                  <a:pt x="6847077" y="2960237"/>
                </a:cubicBezTo>
                <a:cubicBezTo>
                  <a:pt x="6859227" y="2991816"/>
                  <a:pt x="6782874" y="3069365"/>
                  <a:pt x="4927689" y="4909687"/>
                </a:cubicBezTo>
                <a:cubicBezTo>
                  <a:pt x="3865066" y="5963797"/>
                  <a:pt x="2996025" y="6831461"/>
                  <a:pt x="2996486" y="6837829"/>
                </a:cubicBezTo>
                <a:cubicBezTo>
                  <a:pt x="2997598" y="6853178"/>
                  <a:pt x="2783550" y="6821115"/>
                  <a:pt x="2773210" y="6804385"/>
                </a:cubicBezTo>
                <a:cubicBezTo>
                  <a:pt x="2768837" y="6797309"/>
                  <a:pt x="3670403" y="5886363"/>
                  <a:pt x="4776690" y="4780060"/>
                </a:cubicBezTo>
                <a:cubicBezTo>
                  <a:pt x="5882976" y="3673757"/>
                  <a:pt x="6794885" y="2768600"/>
                  <a:pt x="6803155" y="2768600"/>
                </a:cubicBezTo>
                <a:close/>
                <a:moveTo>
                  <a:pt x="6588973" y="2057400"/>
                </a:moveTo>
                <a:cubicBezTo>
                  <a:pt x="6595743" y="2057400"/>
                  <a:pt x="6601461" y="2061686"/>
                  <a:pt x="6601681" y="2066925"/>
                </a:cubicBezTo>
                <a:cubicBezTo>
                  <a:pt x="6601899" y="2072164"/>
                  <a:pt x="6616944" y="2113598"/>
                  <a:pt x="6635112" y="2159000"/>
                </a:cubicBezTo>
                <a:lnTo>
                  <a:pt x="6668146" y="2241550"/>
                </a:lnTo>
                <a:lnTo>
                  <a:pt x="2258671" y="6671824"/>
                </a:lnTo>
                <a:lnTo>
                  <a:pt x="2186610" y="6642364"/>
                </a:lnTo>
                <a:cubicBezTo>
                  <a:pt x="2146977" y="6626161"/>
                  <a:pt x="2101691" y="6607896"/>
                  <a:pt x="2085975" y="6601775"/>
                </a:cubicBezTo>
                <a:cubicBezTo>
                  <a:pt x="2070259" y="6595656"/>
                  <a:pt x="2057400" y="6586413"/>
                  <a:pt x="2057400" y="6581237"/>
                </a:cubicBezTo>
                <a:cubicBezTo>
                  <a:pt x="2057400" y="6576061"/>
                  <a:pt x="3074234" y="5556081"/>
                  <a:pt x="4317032" y="4314613"/>
                </a:cubicBezTo>
                <a:cubicBezTo>
                  <a:pt x="5559830" y="3073146"/>
                  <a:pt x="6582204" y="2057400"/>
                  <a:pt x="6588973" y="2057400"/>
                </a:cubicBezTo>
                <a:close/>
                <a:moveTo>
                  <a:pt x="6251102" y="1467022"/>
                </a:moveTo>
                <a:cubicBezTo>
                  <a:pt x="6263065" y="1470420"/>
                  <a:pt x="6296629" y="1508211"/>
                  <a:pt x="6325688" y="1551001"/>
                </a:cubicBezTo>
                <a:lnTo>
                  <a:pt x="6378522" y="1628803"/>
                </a:lnTo>
                <a:lnTo>
                  <a:pt x="4011599" y="3995751"/>
                </a:lnTo>
                <a:cubicBezTo>
                  <a:pt x="2709791" y="5297573"/>
                  <a:pt x="1639702" y="6362700"/>
                  <a:pt x="1633624" y="6362700"/>
                </a:cubicBezTo>
                <a:cubicBezTo>
                  <a:pt x="1610445" y="6362700"/>
                  <a:pt x="1473200" y="6271191"/>
                  <a:pt x="1473200" y="6255737"/>
                </a:cubicBezTo>
                <a:cubicBezTo>
                  <a:pt x="1473200" y="6246813"/>
                  <a:pt x="2543334" y="5164312"/>
                  <a:pt x="3851275" y="3850179"/>
                </a:cubicBezTo>
                <a:cubicBezTo>
                  <a:pt x="5577434" y="2115846"/>
                  <a:pt x="6235313" y="1462538"/>
                  <a:pt x="6251102" y="1467022"/>
                </a:cubicBezTo>
                <a:close/>
                <a:moveTo>
                  <a:pt x="5835201" y="965200"/>
                </a:moveTo>
                <a:cubicBezTo>
                  <a:pt x="5854287" y="965200"/>
                  <a:pt x="5969000" y="1082762"/>
                  <a:pt x="5969000" y="1102322"/>
                </a:cubicBezTo>
                <a:cubicBezTo>
                  <a:pt x="5969000" y="1111907"/>
                  <a:pt x="5181759" y="1899741"/>
                  <a:pt x="4219575" y="2853064"/>
                </a:cubicBezTo>
                <a:cubicBezTo>
                  <a:pt x="3257391" y="3806386"/>
                  <a:pt x="2162990" y="4898855"/>
                  <a:pt x="1787572" y="5280773"/>
                </a:cubicBezTo>
                <a:lnTo>
                  <a:pt x="1104994" y="5975168"/>
                </a:lnTo>
                <a:lnTo>
                  <a:pt x="959000" y="5829174"/>
                </a:lnTo>
                <a:lnTo>
                  <a:pt x="3390963" y="3397187"/>
                </a:lnTo>
                <a:cubicBezTo>
                  <a:pt x="4728542" y="2059594"/>
                  <a:pt x="5828449" y="965200"/>
                  <a:pt x="5835201" y="965200"/>
                </a:cubicBezTo>
                <a:close/>
                <a:moveTo>
                  <a:pt x="5327933" y="558800"/>
                </a:moveTo>
                <a:cubicBezTo>
                  <a:pt x="5348557" y="558800"/>
                  <a:pt x="5463432" y="637700"/>
                  <a:pt x="5475937" y="660454"/>
                </a:cubicBezTo>
                <a:cubicBezTo>
                  <a:pt x="5491902" y="689505"/>
                  <a:pt x="702171" y="5476442"/>
                  <a:pt x="666611" y="5466976"/>
                </a:cubicBezTo>
                <a:cubicBezTo>
                  <a:pt x="639631" y="5459794"/>
                  <a:pt x="563227" y="5358758"/>
                  <a:pt x="552106" y="5315556"/>
                </a:cubicBezTo>
                <a:cubicBezTo>
                  <a:pt x="546653" y="5294372"/>
                  <a:pt x="987441" y="4850983"/>
                  <a:pt x="2929458" y="2924175"/>
                </a:cubicBezTo>
                <a:cubicBezTo>
                  <a:pt x="4240684" y="1623219"/>
                  <a:pt x="5319997" y="558800"/>
                  <a:pt x="5327933" y="558800"/>
                </a:cubicBezTo>
                <a:close/>
                <a:moveTo>
                  <a:pt x="4730819" y="239740"/>
                </a:moveTo>
                <a:cubicBezTo>
                  <a:pt x="4830466" y="272067"/>
                  <a:pt x="4890028" y="300130"/>
                  <a:pt x="4895833" y="317487"/>
                </a:cubicBezTo>
                <a:cubicBezTo>
                  <a:pt x="4900066" y="330145"/>
                  <a:pt x="4137247" y="1101486"/>
                  <a:pt x="2619388" y="2619362"/>
                </a:cubicBezTo>
                <a:cubicBezTo>
                  <a:pt x="1363842" y="3874923"/>
                  <a:pt x="331926" y="4902200"/>
                  <a:pt x="326242" y="4902200"/>
                </a:cubicBezTo>
                <a:cubicBezTo>
                  <a:pt x="313804" y="4902200"/>
                  <a:pt x="240950" y="4744737"/>
                  <a:pt x="237434" y="4710254"/>
                </a:cubicBezTo>
                <a:cubicBezTo>
                  <a:pt x="235697" y="4693225"/>
                  <a:pt x="905307" y="4015417"/>
                  <a:pt x="2463800" y="2456629"/>
                </a:cubicBezTo>
                <a:cubicBezTo>
                  <a:pt x="4684721" y="235287"/>
                  <a:pt x="4692786" y="227401"/>
                  <a:pt x="4730819" y="239740"/>
                </a:cubicBezTo>
                <a:close/>
                <a:moveTo>
                  <a:pt x="2224160" y="201147"/>
                </a:moveTo>
                <a:cubicBezTo>
                  <a:pt x="2231408" y="203001"/>
                  <a:pt x="2236197" y="207239"/>
                  <a:pt x="2240062" y="213493"/>
                </a:cubicBezTo>
                <a:cubicBezTo>
                  <a:pt x="2243561" y="219154"/>
                  <a:pt x="1790305" y="679878"/>
                  <a:pt x="1232826" y="1237324"/>
                </a:cubicBezTo>
                <a:cubicBezTo>
                  <a:pt x="675348" y="1794769"/>
                  <a:pt x="215661" y="2245088"/>
                  <a:pt x="211300" y="2238032"/>
                </a:cubicBezTo>
                <a:cubicBezTo>
                  <a:pt x="197912" y="2216369"/>
                  <a:pt x="267312" y="2020182"/>
                  <a:pt x="338093" y="1879600"/>
                </a:cubicBezTo>
                <a:lnTo>
                  <a:pt x="405233" y="1746250"/>
                </a:lnTo>
                <a:lnTo>
                  <a:pt x="1082092" y="1071201"/>
                </a:lnTo>
                <a:cubicBezTo>
                  <a:pt x="1818947" y="336316"/>
                  <a:pt x="1757406" y="387917"/>
                  <a:pt x="2051050" y="258755"/>
                </a:cubicBezTo>
                <a:cubicBezTo>
                  <a:pt x="2158533" y="211478"/>
                  <a:pt x="2202415" y="195585"/>
                  <a:pt x="2224160" y="201147"/>
                </a:cubicBezTo>
                <a:close/>
                <a:moveTo>
                  <a:pt x="4016925" y="38100"/>
                </a:moveTo>
                <a:cubicBezTo>
                  <a:pt x="4073138" y="38100"/>
                  <a:pt x="4216400" y="77841"/>
                  <a:pt x="4216400" y="93434"/>
                </a:cubicBezTo>
                <a:cubicBezTo>
                  <a:pt x="4216400" y="108968"/>
                  <a:pt x="103415" y="4216400"/>
                  <a:pt x="87861" y="4216400"/>
                </a:cubicBezTo>
                <a:cubicBezTo>
                  <a:pt x="77001" y="4216400"/>
                  <a:pt x="38100" y="4055601"/>
                  <a:pt x="38100" y="4010708"/>
                </a:cubicBezTo>
                <a:cubicBezTo>
                  <a:pt x="38100" y="3988797"/>
                  <a:pt x="531655" y="3487918"/>
                  <a:pt x="2009760" y="2009790"/>
                </a:cubicBezTo>
                <a:cubicBezTo>
                  <a:pt x="3689847" y="329677"/>
                  <a:pt x="3986670" y="38100"/>
                  <a:pt x="4016925" y="38100"/>
                </a:cubicBezTo>
                <a:close/>
                <a:moveTo>
                  <a:pt x="3102116" y="0"/>
                </a:moveTo>
                <a:lnTo>
                  <a:pt x="3240158" y="0"/>
                </a:lnTo>
                <a:cubicBezTo>
                  <a:pt x="3316081" y="0"/>
                  <a:pt x="3378200" y="4278"/>
                  <a:pt x="3378200" y="9507"/>
                </a:cubicBezTo>
                <a:cubicBezTo>
                  <a:pt x="3378200" y="21962"/>
                  <a:pt x="21998" y="3378200"/>
                  <a:pt x="9543" y="3378200"/>
                </a:cubicBezTo>
                <a:cubicBezTo>
                  <a:pt x="4294" y="3378200"/>
                  <a:pt x="0" y="3314777"/>
                  <a:pt x="0" y="3237260"/>
                </a:cubicBezTo>
                <a:lnTo>
                  <a:pt x="0" y="3096320"/>
                </a:lnTo>
                <a:lnTo>
                  <a:pt x="1551058" y="1548160"/>
                </a:lnTo>
                <a:close/>
              </a:path>
            </a:pathLst>
          </a:custGeom>
          <a:solidFill>
            <a:schemeClr val="accent1">
              <a:alpha val="5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94390" y="399140"/>
            <a:ext cx="273018" cy="27301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187" y="933630"/>
            <a:ext cx="2554571" cy="568392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3303" y="933630"/>
            <a:ext cx="2434185" cy="5416062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7012" y="1571969"/>
            <a:ext cx="5849500" cy="4407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0631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970279" y="3047159"/>
            <a:ext cx="2159479" cy="447477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08228" y="238458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2800" dirty="0" smtClean="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家长续报高满意度高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 flipH="1">
            <a:off x="328996" y="240387"/>
            <a:ext cx="380709" cy="379602"/>
          </a:xfrm>
          <a:custGeom>
            <a:avLst/>
            <a:gdLst>
              <a:gd name="connsiteX0" fmla="*/ 6550251 w 6869561"/>
              <a:gd name="connsiteY0" fmla="*/ 4864100 h 6849580"/>
              <a:gd name="connsiteX1" fmla="*/ 6565900 w 6869561"/>
              <a:gd name="connsiteY1" fmla="*/ 4874549 h 6849580"/>
              <a:gd name="connsiteX2" fmla="*/ 6220569 w 6869561"/>
              <a:gd name="connsiteY2" fmla="*/ 5435600 h 6849580"/>
              <a:gd name="connsiteX3" fmla="*/ 5814809 w 6869561"/>
              <a:gd name="connsiteY3" fmla="*/ 5861498 h 6849580"/>
              <a:gd name="connsiteX4" fmla="*/ 5047200 w 6869561"/>
              <a:gd name="connsiteY4" fmla="*/ 6469241 h 6849580"/>
              <a:gd name="connsiteX5" fmla="*/ 4864100 w 6869561"/>
              <a:gd name="connsiteY5" fmla="*/ 6543544 h 6849580"/>
              <a:gd name="connsiteX6" fmla="*/ 5699351 w 6869561"/>
              <a:gd name="connsiteY6" fmla="*/ 5698994 h 6849580"/>
              <a:gd name="connsiteX7" fmla="*/ 6550251 w 6869561"/>
              <a:gd name="connsiteY7" fmla="*/ 4864100 h 6849580"/>
              <a:gd name="connsiteX8" fmla="*/ 6856755 w 6869561"/>
              <a:gd name="connsiteY8" fmla="*/ 3626123 h 6849580"/>
              <a:gd name="connsiteX9" fmla="*/ 6839799 w 6869561"/>
              <a:gd name="connsiteY9" fmla="*/ 3915463 h 6849580"/>
              <a:gd name="connsiteX10" fmla="*/ 5373884 w 6869561"/>
              <a:gd name="connsiteY10" fmla="*/ 5390115 h 6849580"/>
              <a:gd name="connsiteX11" fmla="*/ 3926328 w 6869561"/>
              <a:gd name="connsiteY11" fmla="*/ 6849580 h 6849580"/>
              <a:gd name="connsiteX12" fmla="*/ 3614144 w 6869561"/>
              <a:gd name="connsiteY12" fmla="*/ 6838950 h 6849580"/>
              <a:gd name="connsiteX13" fmla="*/ 5226547 w 6869561"/>
              <a:gd name="connsiteY13" fmla="*/ 5229498 h 6849580"/>
              <a:gd name="connsiteX14" fmla="*/ 6856755 w 6869561"/>
              <a:gd name="connsiteY14" fmla="*/ 3626123 h 6849580"/>
              <a:gd name="connsiteX15" fmla="*/ 6803155 w 6869561"/>
              <a:gd name="connsiteY15" fmla="*/ 2768600 h 6849580"/>
              <a:gd name="connsiteX16" fmla="*/ 6817977 w 6869561"/>
              <a:gd name="connsiteY16" fmla="*/ 2784475 h 6849580"/>
              <a:gd name="connsiteX17" fmla="*/ 6847077 w 6869561"/>
              <a:gd name="connsiteY17" fmla="*/ 2960237 h 6849580"/>
              <a:gd name="connsiteX18" fmla="*/ 4927689 w 6869561"/>
              <a:gd name="connsiteY18" fmla="*/ 4909687 h 6849580"/>
              <a:gd name="connsiteX19" fmla="*/ 2996486 w 6869561"/>
              <a:gd name="connsiteY19" fmla="*/ 6837829 h 6849580"/>
              <a:gd name="connsiteX20" fmla="*/ 2773210 w 6869561"/>
              <a:gd name="connsiteY20" fmla="*/ 6804385 h 6849580"/>
              <a:gd name="connsiteX21" fmla="*/ 4776690 w 6869561"/>
              <a:gd name="connsiteY21" fmla="*/ 4780060 h 6849580"/>
              <a:gd name="connsiteX22" fmla="*/ 6803155 w 6869561"/>
              <a:gd name="connsiteY22" fmla="*/ 2768600 h 6849580"/>
              <a:gd name="connsiteX23" fmla="*/ 6588973 w 6869561"/>
              <a:gd name="connsiteY23" fmla="*/ 2057400 h 6849580"/>
              <a:gd name="connsiteX24" fmla="*/ 6601681 w 6869561"/>
              <a:gd name="connsiteY24" fmla="*/ 2066925 h 6849580"/>
              <a:gd name="connsiteX25" fmla="*/ 6635112 w 6869561"/>
              <a:gd name="connsiteY25" fmla="*/ 2159000 h 6849580"/>
              <a:gd name="connsiteX26" fmla="*/ 6668146 w 6869561"/>
              <a:gd name="connsiteY26" fmla="*/ 2241550 h 6849580"/>
              <a:gd name="connsiteX27" fmla="*/ 2258671 w 6869561"/>
              <a:gd name="connsiteY27" fmla="*/ 6671824 h 6849580"/>
              <a:gd name="connsiteX28" fmla="*/ 2186610 w 6869561"/>
              <a:gd name="connsiteY28" fmla="*/ 6642364 h 6849580"/>
              <a:gd name="connsiteX29" fmla="*/ 2085975 w 6869561"/>
              <a:gd name="connsiteY29" fmla="*/ 6601775 h 6849580"/>
              <a:gd name="connsiteX30" fmla="*/ 2057400 w 6869561"/>
              <a:gd name="connsiteY30" fmla="*/ 6581237 h 6849580"/>
              <a:gd name="connsiteX31" fmla="*/ 4317032 w 6869561"/>
              <a:gd name="connsiteY31" fmla="*/ 4314613 h 6849580"/>
              <a:gd name="connsiteX32" fmla="*/ 6588973 w 6869561"/>
              <a:gd name="connsiteY32" fmla="*/ 2057400 h 6849580"/>
              <a:gd name="connsiteX33" fmla="*/ 6251102 w 6869561"/>
              <a:gd name="connsiteY33" fmla="*/ 1467022 h 6849580"/>
              <a:gd name="connsiteX34" fmla="*/ 6325688 w 6869561"/>
              <a:gd name="connsiteY34" fmla="*/ 1551001 h 6849580"/>
              <a:gd name="connsiteX35" fmla="*/ 6378522 w 6869561"/>
              <a:gd name="connsiteY35" fmla="*/ 1628803 h 6849580"/>
              <a:gd name="connsiteX36" fmla="*/ 4011599 w 6869561"/>
              <a:gd name="connsiteY36" fmla="*/ 3995751 h 6849580"/>
              <a:gd name="connsiteX37" fmla="*/ 1633624 w 6869561"/>
              <a:gd name="connsiteY37" fmla="*/ 6362700 h 6849580"/>
              <a:gd name="connsiteX38" fmla="*/ 1473200 w 6869561"/>
              <a:gd name="connsiteY38" fmla="*/ 6255737 h 6849580"/>
              <a:gd name="connsiteX39" fmla="*/ 3851275 w 6869561"/>
              <a:gd name="connsiteY39" fmla="*/ 3850179 h 6849580"/>
              <a:gd name="connsiteX40" fmla="*/ 6251102 w 6869561"/>
              <a:gd name="connsiteY40" fmla="*/ 1467022 h 6849580"/>
              <a:gd name="connsiteX41" fmla="*/ 5835201 w 6869561"/>
              <a:gd name="connsiteY41" fmla="*/ 965200 h 6849580"/>
              <a:gd name="connsiteX42" fmla="*/ 5969000 w 6869561"/>
              <a:gd name="connsiteY42" fmla="*/ 1102322 h 6849580"/>
              <a:gd name="connsiteX43" fmla="*/ 4219575 w 6869561"/>
              <a:gd name="connsiteY43" fmla="*/ 2853064 h 6849580"/>
              <a:gd name="connsiteX44" fmla="*/ 1787572 w 6869561"/>
              <a:gd name="connsiteY44" fmla="*/ 5280773 h 6849580"/>
              <a:gd name="connsiteX45" fmla="*/ 1104994 w 6869561"/>
              <a:gd name="connsiteY45" fmla="*/ 5975168 h 6849580"/>
              <a:gd name="connsiteX46" fmla="*/ 959000 w 6869561"/>
              <a:gd name="connsiteY46" fmla="*/ 5829174 h 6849580"/>
              <a:gd name="connsiteX47" fmla="*/ 3390963 w 6869561"/>
              <a:gd name="connsiteY47" fmla="*/ 3397187 h 6849580"/>
              <a:gd name="connsiteX48" fmla="*/ 5835201 w 6869561"/>
              <a:gd name="connsiteY48" fmla="*/ 965200 h 6849580"/>
              <a:gd name="connsiteX49" fmla="*/ 5327933 w 6869561"/>
              <a:gd name="connsiteY49" fmla="*/ 558800 h 6849580"/>
              <a:gd name="connsiteX50" fmla="*/ 5475937 w 6869561"/>
              <a:gd name="connsiteY50" fmla="*/ 660454 h 6849580"/>
              <a:gd name="connsiteX51" fmla="*/ 666611 w 6869561"/>
              <a:gd name="connsiteY51" fmla="*/ 5466976 h 6849580"/>
              <a:gd name="connsiteX52" fmla="*/ 552106 w 6869561"/>
              <a:gd name="connsiteY52" fmla="*/ 5315556 h 6849580"/>
              <a:gd name="connsiteX53" fmla="*/ 2929458 w 6869561"/>
              <a:gd name="connsiteY53" fmla="*/ 2924175 h 6849580"/>
              <a:gd name="connsiteX54" fmla="*/ 5327933 w 6869561"/>
              <a:gd name="connsiteY54" fmla="*/ 558800 h 6849580"/>
              <a:gd name="connsiteX55" fmla="*/ 4730819 w 6869561"/>
              <a:gd name="connsiteY55" fmla="*/ 239740 h 6849580"/>
              <a:gd name="connsiteX56" fmla="*/ 4895833 w 6869561"/>
              <a:gd name="connsiteY56" fmla="*/ 317487 h 6849580"/>
              <a:gd name="connsiteX57" fmla="*/ 2619388 w 6869561"/>
              <a:gd name="connsiteY57" fmla="*/ 2619362 h 6849580"/>
              <a:gd name="connsiteX58" fmla="*/ 326242 w 6869561"/>
              <a:gd name="connsiteY58" fmla="*/ 4902200 h 6849580"/>
              <a:gd name="connsiteX59" fmla="*/ 237434 w 6869561"/>
              <a:gd name="connsiteY59" fmla="*/ 4710254 h 6849580"/>
              <a:gd name="connsiteX60" fmla="*/ 2463800 w 6869561"/>
              <a:gd name="connsiteY60" fmla="*/ 2456629 h 6849580"/>
              <a:gd name="connsiteX61" fmla="*/ 4730819 w 6869561"/>
              <a:gd name="connsiteY61" fmla="*/ 239740 h 6849580"/>
              <a:gd name="connsiteX62" fmla="*/ 2224160 w 6869561"/>
              <a:gd name="connsiteY62" fmla="*/ 201147 h 6849580"/>
              <a:gd name="connsiteX63" fmla="*/ 2240062 w 6869561"/>
              <a:gd name="connsiteY63" fmla="*/ 213493 h 6849580"/>
              <a:gd name="connsiteX64" fmla="*/ 1232826 w 6869561"/>
              <a:gd name="connsiteY64" fmla="*/ 1237324 h 6849580"/>
              <a:gd name="connsiteX65" fmla="*/ 211300 w 6869561"/>
              <a:gd name="connsiteY65" fmla="*/ 2238032 h 6849580"/>
              <a:gd name="connsiteX66" fmla="*/ 338093 w 6869561"/>
              <a:gd name="connsiteY66" fmla="*/ 1879600 h 6849580"/>
              <a:gd name="connsiteX67" fmla="*/ 405233 w 6869561"/>
              <a:gd name="connsiteY67" fmla="*/ 1746250 h 6849580"/>
              <a:gd name="connsiteX68" fmla="*/ 1082092 w 6869561"/>
              <a:gd name="connsiteY68" fmla="*/ 1071201 h 6849580"/>
              <a:gd name="connsiteX69" fmla="*/ 2051050 w 6869561"/>
              <a:gd name="connsiteY69" fmla="*/ 258755 h 6849580"/>
              <a:gd name="connsiteX70" fmla="*/ 2224160 w 6869561"/>
              <a:gd name="connsiteY70" fmla="*/ 201147 h 6849580"/>
              <a:gd name="connsiteX71" fmla="*/ 4016925 w 6869561"/>
              <a:gd name="connsiteY71" fmla="*/ 38100 h 6849580"/>
              <a:gd name="connsiteX72" fmla="*/ 4216400 w 6869561"/>
              <a:gd name="connsiteY72" fmla="*/ 93434 h 6849580"/>
              <a:gd name="connsiteX73" fmla="*/ 87861 w 6869561"/>
              <a:gd name="connsiteY73" fmla="*/ 4216400 h 6849580"/>
              <a:gd name="connsiteX74" fmla="*/ 38100 w 6869561"/>
              <a:gd name="connsiteY74" fmla="*/ 4010708 h 6849580"/>
              <a:gd name="connsiteX75" fmla="*/ 2009760 w 6869561"/>
              <a:gd name="connsiteY75" fmla="*/ 2009790 h 6849580"/>
              <a:gd name="connsiteX76" fmla="*/ 4016925 w 6869561"/>
              <a:gd name="connsiteY76" fmla="*/ 38100 h 6849580"/>
              <a:gd name="connsiteX77" fmla="*/ 3102116 w 6869561"/>
              <a:gd name="connsiteY77" fmla="*/ 0 h 6849580"/>
              <a:gd name="connsiteX78" fmla="*/ 3240158 w 6869561"/>
              <a:gd name="connsiteY78" fmla="*/ 0 h 6849580"/>
              <a:gd name="connsiteX79" fmla="*/ 3378200 w 6869561"/>
              <a:gd name="connsiteY79" fmla="*/ 9507 h 6849580"/>
              <a:gd name="connsiteX80" fmla="*/ 9543 w 6869561"/>
              <a:gd name="connsiteY80" fmla="*/ 3378200 h 6849580"/>
              <a:gd name="connsiteX81" fmla="*/ 0 w 6869561"/>
              <a:gd name="connsiteY81" fmla="*/ 3237260 h 6849580"/>
              <a:gd name="connsiteX82" fmla="*/ 0 w 6869561"/>
              <a:gd name="connsiteY82" fmla="*/ 3096320 h 6849580"/>
              <a:gd name="connsiteX83" fmla="*/ 1551058 w 6869561"/>
              <a:gd name="connsiteY83" fmla="*/ 1548160 h 6849580"/>
            </a:gdLst>
            <a:ahLst/>
            <a:cxnLst/>
            <a:rect l="l" t="t" r="r" b="b"/>
            <a:pathLst>
              <a:path w="6869561" h="6849580">
                <a:moveTo>
                  <a:pt x="6550251" y="4864100"/>
                </a:moveTo>
                <a:cubicBezTo>
                  <a:pt x="6558858" y="4864100"/>
                  <a:pt x="6565900" y="4868802"/>
                  <a:pt x="6565900" y="4874549"/>
                </a:cubicBezTo>
                <a:cubicBezTo>
                  <a:pt x="6565900" y="4919822"/>
                  <a:pt x="6380474" y="5221080"/>
                  <a:pt x="6220569" y="5435600"/>
                </a:cubicBezTo>
                <a:cubicBezTo>
                  <a:pt x="6181519" y="5487988"/>
                  <a:pt x="5998927" y="5679642"/>
                  <a:pt x="5814809" y="5861498"/>
                </a:cubicBezTo>
                <a:cubicBezTo>
                  <a:pt x="5458909" y="6213028"/>
                  <a:pt x="5404488" y="6256115"/>
                  <a:pt x="5047200" y="6469241"/>
                </a:cubicBezTo>
                <a:cubicBezTo>
                  <a:pt x="4917591" y="6546554"/>
                  <a:pt x="4864100" y="6568261"/>
                  <a:pt x="4864100" y="6543544"/>
                </a:cubicBezTo>
                <a:cubicBezTo>
                  <a:pt x="4864100" y="6538233"/>
                  <a:pt x="5239963" y="6158186"/>
                  <a:pt x="5699351" y="5698994"/>
                </a:cubicBezTo>
                <a:cubicBezTo>
                  <a:pt x="6158738" y="5239803"/>
                  <a:pt x="6541643" y="4864100"/>
                  <a:pt x="6550251" y="4864100"/>
                </a:cubicBezTo>
                <a:close/>
                <a:moveTo>
                  <a:pt x="6856755" y="3626123"/>
                </a:moveTo>
                <a:cubicBezTo>
                  <a:pt x="6881879" y="3634698"/>
                  <a:pt x="6866731" y="3893183"/>
                  <a:pt x="6839799" y="3915463"/>
                </a:cubicBezTo>
                <a:cubicBezTo>
                  <a:pt x="6829702" y="3923816"/>
                  <a:pt x="6170040" y="4587410"/>
                  <a:pt x="5373884" y="5390115"/>
                </a:cubicBezTo>
                <a:lnTo>
                  <a:pt x="3926328" y="6849580"/>
                </a:lnTo>
                <a:lnTo>
                  <a:pt x="3614144" y="6838950"/>
                </a:lnTo>
                <a:lnTo>
                  <a:pt x="5226547" y="5229498"/>
                </a:lnTo>
                <a:cubicBezTo>
                  <a:pt x="6228457" y="4229422"/>
                  <a:pt x="6845691" y="3622348"/>
                  <a:pt x="6856755" y="3626123"/>
                </a:cubicBezTo>
                <a:close/>
                <a:moveTo>
                  <a:pt x="6803155" y="2768600"/>
                </a:moveTo>
                <a:cubicBezTo>
                  <a:pt x="6811423" y="2768600"/>
                  <a:pt x="6818093" y="2775744"/>
                  <a:pt x="6817977" y="2784475"/>
                </a:cubicBezTo>
                <a:cubicBezTo>
                  <a:pt x="6817481" y="2821634"/>
                  <a:pt x="6835408" y="2929910"/>
                  <a:pt x="6847077" y="2960237"/>
                </a:cubicBezTo>
                <a:cubicBezTo>
                  <a:pt x="6859227" y="2991816"/>
                  <a:pt x="6782874" y="3069365"/>
                  <a:pt x="4927689" y="4909687"/>
                </a:cubicBezTo>
                <a:cubicBezTo>
                  <a:pt x="3865066" y="5963797"/>
                  <a:pt x="2996025" y="6831461"/>
                  <a:pt x="2996486" y="6837829"/>
                </a:cubicBezTo>
                <a:cubicBezTo>
                  <a:pt x="2997598" y="6853178"/>
                  <a:pt x="2783550" y="6821115"/>
                  <a:pt x="2773210" y="6804385"/>
                </a:cubicBezTo>
                <a:cubicBezTo>
                  <a:pt x="2768837" y="6797309"/>
                  <a:pt x="3670403" y="5886363"/>
                  <a:pt x="4776690" y="4780060"/>
                </a:cubicBezTo>
                <a:cubicBezTo>
                  <a:pt x="5882976" y="3673757"/>
                  <a:pt x="6794885" y="2768600"/>
                  <a:pt x="6803155" y="2768600"/>
                </a:cubicBezTo>
                <a:close/>
                <a:moveTo>
                  <a:pt x="6588973" y="2057400"/>
                </a:moveTo>
                <a:cubicBezTo>
                  <a:pt x="6595743" y="2057400"/>
                  <a:pt x="6601461" y="2061686"/>
                  <a:pt x="6601681" y="2066925"/>
                </a:cubicBezTo>
                <a:cubicBezTo>
                  <a:pt x="6601899" y="2072164"/>
                  <a:pt x="6616944" y="2113598"/>
                  <a:pt x="6635112" y="2159000"/>
                </a:cubicBezTo>
                <a:lnTo>
                  <a:pt x="6668146" y="2241550"/>
                </a:lnTo>
                <a:lnTo>
                  <a:pt x="2258671" y="6671824"/>
                </a:lnTo>
                <a:lnTo>
                  <a:pt x="2186610" y="6642364"/>
                </a:lnTo>
                <a:cubicBezTo>
                  <a:pt x="2146977" y="6626161"/>
                  <a:pt x="2101691" y="6607896"/>
                  <a:pt x="2085975" y="6601775"/>
                </a:cubicBezTo>
                <a:cubicBezTo>
                  <a:pt x="2070259" y="6595656"/>
                  <a:pt x="2057400" y="6586413"/>
                  <a:pt x="2057400" y="6581237"/>
                </a:cubicBezTo>
                <a:cubicBezTo>
                  <a:pt x="2057400" y="6576061"/>
                  <a:pt x="3074234" y="5556081"/>
                  <a:pt x="4317032" y="4314613"/>
                </a:cubicBezTo>
                <a:cubicBezTo>
                  <a:pt x="5559830" y="3073146"/>
                  <a:pt x="6582204" y="2057400"/>
                  <a:pt x="6588973" y="2057400"/>
                </a:cubicBezTo>
                <a:close/>
                <a:moveTo>
                  <a:pt x="6251102" y="1467022"/>
                </a:moveTo>
                <a:cubicBezTo>
                  <a:pt x="6263065" y="1470420"/>
                  <a:pt x="6296629" y="1508211"/>
                  <a:pt x="6325688" y="1551001"/>
                </a:cubicBezTo>
                <a:lnTo>
                  <a:pt x="6378522" y="1628803"/>
                </a:lnTo>
                <a:lnTo>
                  <a:pt x="4011599" y="3995751"/>
                </a:lnTo>
                <a:cubicBezTo>
                  <a:pt x="2709791" y="5297573"/>
                  <a:pt x="1639702" y="6362700"/>
                  <a:pt x="1633624" y="6362700"/>
                </a:cubicBezTo>
                <a:cubicBezTo>
                  <a:pt x="1610445" y="6362700"/>
                  <a:pt x="1473200" y="6271191"/>
                  <a:pt x="1473200" y="6255737"/>
                </a:cubicBezTo>
                <a:cubicBezTo>
                  <a:pt x="1473200" y="6246813"/>
                  <a:pt x="2543334" y="5164312"/>
                  <a:pt x="3851275" y="3850179"/>
                </a:cubicBezTo>
                <a:cubicBezTo>
                  <a:pt x="5577434" y="2115846"/>
                  <a:pt x="6235313" y="1462538"/>
                  <a:pt x="6251102" y="1467022"/>
                </a:cubicBezTo>
                <a:close/>
                <a:moveTo>
                  <a:pt x="5835201" y="965200"/>
                </a:moveTo>
                <a:cubicBezTo>
                  <a:pt x="5854287" y="965200"/>
                  <a:pt x="5969000" y="1082762"/>
                  <a:pt x="5969000" y="1102322"/>
                </a:cubicBezTo>
                <a:cubicBezTo>
                  <a:pt x="5969000" y="1111907"/>
                  <a:pt x="5181759" y="1899741"/>
                  <a:pt x="4219575" y="2853064"/>
                </a:cubicBezTo>
                <a:cubicBezTo>
                  <a:pt x="3257391" y="3806386"/>
                  <a:pt x="2162990" y="4898855"/>
                  <a:pt x="1787572" y="5280773"/>
                </a:cubicBezTo>
                <a:lnTo>
                  <a:pt x="1104994" y="5975168"/>
                </a:lnTo>
                <a:lnTo>
                  <a:pt x="959000" y="5829174"/>
                </a:lnTo>
                <a:lnTo>
                  <a:pt x="3390963" y="3397187"/>
                </a:lnTo>
                <a:cubicBezTo>
                  <a:pt x="4728542" y="2059594"/>
                  <a:pt x="5828449" y="965200"/>
                  <a:pt x="5835201" y="965200"/>
                </a:cubicBezTo>
                <a:close/>
                <a:moveTo>
                  <a:pt x="5327933" y="558800"/>
                </a:moveTo>
                <a:cubicBezTo>
                  <a:pt x="5348557" y="558800"/>
                  <a:pt x="5463432" y="637700"/>
                  <a:pt x="5475937" y="660454"/>
                </a:cubicBezTo>
                <a:cubicBezTo>
                  <a:pt x="5491902" y="689505"/>
                  <a:pt x="702171" y="5476442"/>
                  <a:pt x="666611" y="5466976"/>
                </a:cubicBezTo>
                <a:cubicBezTo>
                  <a:pt x="639631" y="5459794"/>
                  <a:pt x="563227" y="5358758"/>
                  <a:pt x="552106" y="5315556"/>
                </a:cubicBezTo>
                <a:cubicBezTo>
                  <a:pt x="546653" y="5294372"/>
                  <a:pt x="987441" y="4850983"/>
                  <a:pt x="2929458" y="2924175"/>
                </a:cubicBezTo>
                <a:cubicBezTo>
                  <a:pt x="4240684" y="1623219"/>
                  <a:pt x="5319997" y="558800"/>
                  <a:pt x="5327933" y="558800"/>
                </a:cubicBezTo>
                <a:close/>
                <a:moveTo>
                  <a:pt x="4730819" y="239740"/>
                </a:moveTo>
                <a:cubicBezTo>
                  <a:pt x="4830466" y="272067"/>
                  <a:pt x="4890028" y="300130"/>
                  <a:pt x="4895833" y="317487"/>
                </a:cubicBezTo>
                <a:cubicBezTo>
                  <a:pt x="4900066" y="330145"/>
                  <a:pt x="4137247" y="1101486"/>
                  <a:pt x="2619388" y="2619362"/>
                </a:cubicBezTo>
                <a:cubicBezTo>
                  <a:pt x="1363842" y="3874923"/>
                  <a:pt x="331926" y="4902200"/>
                  <a:pt x="326242" y="4902200"/>
                </a:cubicBezTo>
                <a:cubicBezTo>
                  <a:pt x="313804" y="4902200"/>
                  <a:pt x="240950" y="4744737"/>
                  <a:pt x="237434" y="4710254"/>
                </a:cubicBezTo>
                <a:cubicBezTo>
                  <a:pt x="235697" y="4693225"/>
                  <a:pt x="905307" y="4015417"/>
                  <a:pt x="2463800" y="2456629"/>
                </a:cubicBezTo>
                <a:cubicBezTo>
                  <a:pt x="4684721" y="235287"/>
                  <a:pt x="4692786" y="227401"/>
                  <a:pt x="4730819" y="239740"/>
                </a:cubicBezTo>
                <a:close/>
                <a:moveTo>
                  <a:pt x="2224160" y="201147"/>
                </a:moveTo>
                <a:cubicBezTo>
                  <a:pt x="2231408" y="203001"/>
                  <a:pt x="2236197" y="207239"/>
                  <a:pt x="2240062" y="213493"/>
                </a:cubicBezTo>
                <a:cubicBezTo>
                  <a:pt x="2243561" y="219154"/>
                  <a:pt x="1790305" y="679878"/>
                  <a:pt x="1232826" y="1237324"/>
                </a:cubicBezTo>
                <a:cubicBezTo>
                  <a:pt x="675348" y="1794769"/>
                  <a:pt x="215661" y="2245088"/>
                  <a:pt x="211300" y="2238032"/>
                </a:cubicBezTo>
                <a:cubicBezTo>
                  <a:pt x="197912" y="2216369"/>
                  <a:pt x="267312" y="2020182"/>
                  <a:pt x="338093" y="1879600"/>
                </a:cubicBezTo>
                <a:lnTo>
                  <a:pt x="405233" y="1746250"/>
                </a:lnTo>
                <a:lnTo>
                  <a:pt x="1082092" y="1071201"/>
                </a:lnTo>
                <a:cubicBezTo>
                  <a:pt x="1818947" y="336316"/>
                  <a:pt x="1757406" y="387917"/>
                  <a:pt x="2051050" y="258755"/>
                </a:cubicBezTo>
                <a:cubicBezTo>
                  <a:pt x="2158533" y="211478"/>
                  <a:pt x="2202415" y="195585"/>
                  <a:pt x="2224160" y="201147"/>
                </a:cubicBezTo>
                <a:close/>
                <a:moveTo>
                  <a:pt x="4016925" y="38100"/>
                </a:moveTo>
                <a:cubicBezTo>
                  <a:pt x="4073138" y="38100"/>
                  <a:pt x="4216400" y="77841"/>
                  <a:pt x="4216400" y="93434"/>
                </a:cubicBezTo>
                <a:cubicBezTo>
                  <a:pt x="4216400" y="108968"/>
                  <a:pt x="103415" y="4216400"/>
                  <a:pt x="87861" y="4216400"/>
                </a:cubicBezTo>
                <a:cubicBezTo>
                  <a:pt x="77001" y="4216400"/>
                  <a:pt x="38100" y="4055601"/>
                  <a:pt x="38100" y="4010708"/>
                </a:cubicBezTo>
                <a:cubicBezTo>
                  <a:pt x="38100" y="3988797"/>
                  <a:pt x="531655" y="3487918"/>
                  <a:pt x="2009760" y="2009790"/>
                </a:cubicBezTo>
                <a:cubicBezTo>
                  <a:pt x="3689847" y="329677"/>
                  <a:pt x="3986670" y="38100"/>
                  <a:pt x="4016925" y="38100"/>
                </a:cubicBezTo>
                <a:close/>
                <a:moveTo>
                  <a:pt x="3102116" y="0"/>
                </a:moveTo>
                <a:lnTo>
                  <a:pt x="3240158" y="0"/>
                </a:lnTo>
                <a:cubicBezTo>
                  <a:pt x="3316081" y="0"/>
                  <a:pt x="3378200" y="4278"/>
                  <a:pt x="3378200" y="9507"/>
                </a:cubicBezTo>
                <a:cubicBezTo>
                  <a:pt x="3378200" y="21962"/>
                  <a:pt x="21998" y="3378200"/>
                  <a:pt x="9543" y="3378200"/>
                </a:cubicBezTo>
                <a:cubicBezTo>
                  <a:pt x="4294" y="3378200"/>
                  <a:pt x="0" y="3314777"/>
                  <a:pt x="0" y="3237260"/>
                </a:cubicBezTo>
                <a:lnTo>
                  <a:pt x="0" y="3096320"/>
                </a:lnTo>
                <a:lnTo>
                  <a:pt x="1551058" y="1548160"/>
                </a:lnTo>
                <a:close/>
              </a:path>
            </a:pathLst>
          </a:custGeom>
          <a:solidFill>
            <a:schemeClr val="accent1">
              <a:alpha val="5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94390" y="399140"/>
            <a:ext cx="273018" cy="27301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3444" y="933630"/>
            <a:ext cx="2809524" cy="405714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64" y="933630"/>
            <a:ext cx="3447619" cy="469523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63429" y="933630"/>
            <a:ext cx="2828571" cy="5114286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82244" y="933630"/>
            <a:ext cx="2828571" cy="3609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2830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970279" y="3047159"/>
            <a:ext cx="2159479" cy="447477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08228" y="238458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2800" dirty="0" smtClean="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注重数据效率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 flipH="1">
            <a:off x="328996" y="240387"/>
            <a:ext cx="380709" cy="379602"/>
          </a:xfrm>
          <a:custGeom>
            <a:avLst/>
            <a:gdLst>
              <a:gd name="connsiteX0" fmla="*/ 6550251 w 6869561"/>
              <a:gd name="connsiteY0" fmla="*/ 4864100 h 6849580"/>
              <a:gd name="connsiteX1" fmla="*/ 6565900 w 6869561"/>
              <a:gd name="connsiteY1" fmla="*/ 4874549 h 6849580"/>
              <a:gd name="connsiteX2" fmla="*/ 6220569 w 6869561"/>
              <a:gd name="connsiteY2" fmla="*/ 5435600 h 6849580"/>
              <a:gd name="connsiteX3" fmla="*/ 5814809 w 6869561"/>
              <a:gd name="connsiteY3" fmla="*/ 5861498 h 6849580"/>
              <a:gd name="connsiteX4" fmla="*/ 5047200 w 6869561"/>
              <a:gd name="connsiteY4" fmla="*/ 6469241 h 6849580"/>
              <a:gd name="connsiteX5" fmla="*/ 4864100 w 6869561"/>
              <a:gd name="connsiteY5" fmla="*/ 6543544 h 6849580"/>
              <a:gd name="connsiteX6" fmla="*/ 5699351 w 6869561"/>
              <a:gd name="connsiteY6" fmla="*/ 5698994 h 6849580"/>
              <a:gd name="connsiteX7" fmla="*/ 6550251 w 6869561"/>
              <a:gd name="connsiteY7" fmla="*/ 4864100 h 6849580"/>
              <a:gd name="connsiteX8" fmla="*/ 6856755 w 6869561"/>
              <a:gd name="connsiteY8" fmla="*/ 3626123 h 6849580"/>
              <a:gd name="connsiteX9" fmla="*/ 6839799 w 6869561"/>
              <a:gd name="connsiteY9" fmla="*/ 3915463 h 6849580"/>
              <a:gd name="connsiteX10" fmla="*/ 5373884 w 6869561"/>
              <a:gd name="connsiteY10" fmla="*/ 5390115 h 6849580"/>
              <a:gd name="connsiteX11" fmla="*/ 3926328 w 6869561"/>
              <a:gd name="connsiteY11" fmla="*/ 6849580 h 6849580"/>
              <a:gd name="connsiteX12" fmla="*/ 3614144 w 6869561"/>
              <a:gd name="connsiteY12" fmla="*/ 6838950 h 6849580"/>
              <a:gd name="connsiteX13" fmla="*/ 5226547 w 6869561"/>
              <a:gd name="connsiteY13" fmla="*/ 5229498 h 6849580"/>
              <a:gd name="connsiteX14" fmla="*/ 6856755 w 6869561"/>
              <a:gd name="connsiteY14" fmla="*/ 3626123 h 6849580"/>
              <a:gd name="connsiteX15" fmla="*/ 6803155 w 6869561"/>
              <a:gd name="connsiteY15" fmla="*/ 2768600 h 6849580"/>
              <a:gd name="connsiteX16" fmla="*/ 6817977 w 6869561"/>
              <a:gd name="connsiteY16" fmla="*/ 2784475 h 6849580"/>
              <a:gd name="connsiteX17" fmla="*/ 6847077 w 6869561"/>
              <a:gd name="connsiteY17" fmla="*/ 2960237 h 6849580"/>
              <a:gd name="connsiteX18" fmla="*/ 4927689 w 6869561"/>
              <a:gd name="connsiteY18" fmla="*/ 4909687 h 6849580"/>
              <a:gd name="connsiteX19" fmla="*/ 2996486 w 6869561"/>
              <a:gd name="connsiteY19" fmla="*/ 6837829 h 6849580"/>
              <a:gd name="connsiteX20" fmla="*/ 2773210 w 6869561"/>
              <a:gd name="connsiteY20" fmla="*/ 6804385 h 6849580"/>
              <a:gd name="connsiteX21" fmla="*/ 4776690 w 6869561"/>
              <a:gd name="connsiteY21" fmla="*/ 4780060 h 6849580"/>
              <a:gd name="connsiteX22" fmla="*/ 6803155 w 6869561"/>
              <a:gd name="connsiteY22" fmla="*/ 2768600 h 6849580"/>
              <a:gd name="connsiteX23" fmla="*/ 6588973 w 6869561"/>
              <a:gd name="connsiteY23" fmla="*/ 2057400 h 6849580"/>
              <a:gd name="connsiteX24" fmla="*/ 6601681 w 6869561"/>
              <a:gd name="connsiteY24" fmla="*/ 2066925 h 6849580"/>
              <a:gd name="connsiteX25" fmla="*/ 6635112 w 6869561"/>
              <a:gd name="connsiteY25" fmla="*/ 2159000 h 6849580"/>
              <a:gd name="connsiteX26" fmla="*/ 6668146 w 6869561"/>
              <a:gd name="connsiteY26" fmla="*/ 2241550 h 6849580"/>
              <a:gd name="connsiteX27" fmla="*/ 2258671 w 6869561"/>
              <a:gd name="connsiteY27" fmla="*/ 6671824 h 6849580"/>
              <a:gd name="connsiteX28" fmla="*/ 2186610 w 6869561"/>
              <a:gd name="connsiteY28" fmla="*/ 6642364 h 6849580"/>
              <a:gd name="connsiteX29" fmla="*/ 2085975 w 6869561"/>
              <a:gd name="connsiteY29" fmla="*/ 6601775 h 6849580"/>
              <a:gd name="connsiteX30" fmla="*/ 2057400 w 6869561"/>
              <a:gd name="connsiteY30" fmla="*/ 6581237 h 6849580"/>
              <a:gd name="connsiteX31" fmla="*/ 4317032 w 6869561"/>
              <a:gd name="connsiteY31" fmla="*/ 4314613 h 6849580"/>
              <a:gd name="connsiteX32" fmla="*/ 6588973 w 6869561"/>
              <a:gd name="connsiteY32" fmla="*/ 2057400 h 6849580"/>
              <a:gd name="connsiteX33" fmla="*/ 6251102 w 6869561"/>
              <a:gd name="connsiteY33" fmla="*/ 1467022 h 6849580"/>
              <a:gd name="connsiteX34" fmla="*/ 6325688 w 6869561"/>
              <a:gd name="connsiteY34" fmla="*/ 1551001 h 6849580"/>
              <a:gd name="connsiteX35" fmla="*/ 6378522 w 6869561"/>
              <a:gd name="connsiteY35" fmla="*/ 1628803 h 6849580"/>
              <a:gd name="connsiteX36" fmla="*/ 4011599 w 6869561"/>
              <a:gd name="connsiteY36" fmla="*/ 3995751 h 6849580"/>
              <a:gd name="connsiteX37" fmla="*/ 1633624 w 6869561"/>
              <a:gd name="connsiteY37" fmla="*/ 6362700 h 6849580"/>
              <a:gd name="connsiteX38" fmla="*/ 1473200 w 6869561"/>
              <a:gd name="connsiteY38" fmla="*/ 6255737 h 6849580"/>
              <a:gd name="connsiteX39" fmla="*/ 3851275 w 6869561"/>
              <a:gd name="connsiteY39" fmla="*/ 3850179 h 6849580"/>
              <a:gd name="connsiteX40" fmla="*/ 6251102 w 6869561"/>
              <a:gd name="connsiteY40" fmla="*/ 1467022 h 6849580"/>
              <a:gd name="connsiteX41" fmla="*/ 5835201 w 6869561"/>
              <a:gd name="connsiteY41" fmla="*/ 965200 h 6849580"/>
              <a:gd name="connsiteX42" fmla="*/ 5969000 w 6869561"/>
              <a:gd name="connsiteY42" fmla="*/ 1102322 h 6849580"/>
              <a:gd name="connsiteX43" fmla="*/ 4219575 w 6869561"/>
              <a:gd name="connsiteY43" fmla="*/ 2853064 h 6849580"/>
              <a:gd name="connsiteX44" fmla="*/ 1787572 w 6869561"/>
              <a:gd name="connsiteY44" fmla="*/ 5280773 h 6849580"/>
              <a:gd name="connsiteX45" fmla="*/ 1104994 w 6869561"/>
              <a:gd name="connsiteY45" fmla="*/ 5975168 h 6849580"/>
              <a:gd name="connsiteX46" fmla="*/ 959000 w 6869561"/>
              <a:gd name="connsiteY46" fmla="*/ 5829174 h 6849580"/>
              <a:gd name="connsiteX47" fmla="*/ 3390963 w 6869561"/>
              <a:gd name="connsiteY47" fmla="*/ 3397187 h 6849580"/>
              <a:gd name="connsiteX48" fmla="*/ 5835201 w 6869561"/>
              <a:gd name="connsiteY48" fmla="*/ 965200 h 6849580"/>
              <a:gd name="connsiteX49" fmla="*/ 5327933 w 6869561"/>
              <a:gd name="connsiteY49" fmla="*/ 558800 h 6849580"/>
              <a:gd name="connsiteX50" fmla="*/ 5475937 w 6869561"/>
              <a:gd name="connsiteY50" fmla="*/ 660454 h 6849580"/>
              <a:gd name="connsiteX51" fmla="*/ 666611 w 6869561"/>
              <a:gd name="connsiteY51" fmla="*/ 5466976 h 6849580"/>
              <a:gd name="connsiteX52" fmla="*/ 552106 w 6869561"/>
              <a:gd name="connsiteY52" fmla="*/ 5315556 h 6849580"/>
              <a:gd name="connsiteX53" fmla="*/ 2929458 w 6869561"/>
              <a:gd name="connsiteY53" fmla="*/ 2924175 h 6849580"/>
              <a:gd name="connsiteX54" fmla="*/ 5327933 w 6869561"/>
              <a:gd name="connsiteY54" fmla="*/ 558800 h 6849580"/>
              <a:gd name="connsiteX55" fmla="*/ 4730819 w 6869561"/>
              <a:gd name="connsiteY55" fmla="*/ 239740 h 6849580"/>
              <a:gd name="connsiteX56" fmla="*/ 4895833 w 6869561"/>
              <a:gd name="connsiteY56" fmla="*/ 317487 h 6849580"/>
              <a:gd name="connsiteX57" fmla="*/ 2619388 w 6869561"/>
              <a:gd name="connsiteY57" fmla="*/ 2619362 h 6849580"/>
              <a:gd name="connsiteX58" fmla="*/ 326242 w 6869561"/>
              <a:gd name="connsiteY58" fmla="*/ 4902200 h 6849580"/>
              <a:gd name="connsiteX59" fmla="*/ 237434 w 6869561"/>
              <a:gd name="connsiteY59" fmla="*/ 4710254 h 6849580"/>
              <a:gd name="connsiteX60" fmla="*/ 2463800 w 6869561"/>
              <a:gd name="connsiteY60" fmla="*/ 2456629 h 6849580"/>
              <a:gd name="connsiteX61" fmla="*/ 4730819 w 6869561"/>
              <a:gd name="connsiteY61" fmla="*/ 239740 h 6849580"/>
              <a:gd name="connsiteX62" fmla="*/ 2224160 w 6869561"/>
              <a:gd name="connsiteY62" fmla="*/ 201147 h 6849580"/>
              <a:gd name="connsiteX63" fmla="*/ 2240062 w 6869561"/>
              <a:gd name="connsiteY63" fmla="*/ 213493 h 6849580"/>
              <a:gd name="connsiteX64" fmla="*/ 1232826 w 6869561"/>
              <a:gd name="connsiteY64" fmla="*/ 1237324 h 6849580"/>
              <a:gd name="connsiteX65" fmla="*/ 211300 w 6869561"/>
              <a:gd name="connsiteY65" fmla="*/ 2238032 h 6849580"/>
              <a:gd name="connsiteX66" fmla="*/ 338093 w 6869561"/>
              <a:gd name="connsiteY66" fmla="*/ 1879600 h 6849580"/>
              <a:gd name="connsiteX67" fmla="*/ 405233 w 6869561"/>
              <a:gd name="connsiteY67" fmla="*/ 1746250 h 6849580"/>
              <a:gd name="connsiteX68" fmla="*/ 1082092 w 6869561"/>
              <a:gd name="connsiteY68" fmla="*/ 1071201 h 6849580"/>
              <a:gd name="connsiteX69" fmla="*/ 2051050 w 6869561"/>
              <a:gd name="connsiteY69" fmla="*/ 258755 h 6849580"/>
              <a:gd name="connsiteX70" fmla="*/ 2224160 w 6869561"/>
              <a:gd name="connsiteY70" fmla="*/ 201147 h 6849580"/>
              <a:gd name="connsiteX71" fmla="*/ 4016925 w 6869561"/>
              <a:gd name="connsiteY71" fmla="*/ 38100 h 6849580"/>
              <a:gd name="connsiteX72" fmla="*/ 4216400 w 6869561"/>
              <a:gd name="connsiteY72" fmla="*/ 93434 h 6849580"/>
              <a:gd name="connsiteX73" fmla="*/ 87861 w 6869561"/>
              <a:gd name="connsiteY73" fmla="*/ 4216400 h 6849580"/>
              <a:gd name="connsiteX74" fmla="*/ 38100 w 6869561"/>
              <a:gd name="connsiteY74" fmla="*/ 4010708 h 6849580"/>
              <a:gd name="connsiteX75" fmla="*/ 2009760 w 6869561"/>
              <a:gd name="connsiteY75" fmla="*/ 2009790 h 6849580"/>
              <a:gd name="connsiteX76" fmla="*/ 4016925 w 6869561"/>
              <a:gd name="connsiteY76" fmla="*/ 38100 h 6849580"/>
              <a:gd name="connsiteX77" fmla="*/ 3102116 w 6869561"/>
              <a:gd name="connsiteY77" fmla="*/ 0 h 6849580"/>
              <a:gd name="connsiteX78" fmla="*/ 3240158 w 6869561"/>
              <a:gd name="connsiteY78" fmla="*/ 0 h 6849580"/>
              <a:gd name="connsiteX79" fmla="*/ 3378200 w 6869561"/>
              <a:gd name="connsiteY79" fmla="*/ 9507 h 6849580"/>
              <a:gd name="connsiteX80" fmla="*/ 9543 w 6869561"/>
              <a:gd name="connsiteY80" fmla="*/ 3378200 h 6849580"/>
              <a:gd name="connsiteX81" fmla="*/ 0 w 6869561"/>
              <a:gd name="connsiteY81" fmla="*/ 3237260 h 6849580"/>
              <a:gd name="connsiteX82" fmla="*/ 0 w 6869561"/>
              <a:gd name="connsiteY82" fmla="*/ 3096320 h 6849580"/>
              <a:gd name="connsiteX83" fmla="*/ 1551058 w 6869561"/>
              <a:gd name="connsiteY83" fmla="*/ 1548160 h 6849580"/>
            </a:gdLst>
            <a:ahLst/>
            <a:cxnLst/>
            <a:rect l="l" t="t" r="r" b="b"/>
            <a:pathLst>
              <a:path w="6869561" h="6849580">
                <a:moveTo>
                  <a:pt x="6550251" y="4864100"/>
                </a:moveTo>
                <a:cubicBezTo>
                  <a:pt x="6558858" y="4864100"/>
                  <a:pt x="6565900" y="4868802"/>
                  <a:pt x="6565900" y="4874549"/>
                </a:cubicBezTo>
                <a:cubicBezTo>
                  <a:pt x="6565900" y="4919822"/>
                  <a:pt x="6380474" y="5221080"/>
                  <a:pt x="6220569" y="5435600"/>
                </a:cubicBezTo>
                <a:cubicBezTo>
                  <a:pt x="6181519" y="5487988"/>
                  <a:pt x="5998927" y="5679642"/>
                  <a:pt x="5814809" y="5861498"/>
                </a:cubicBezTo>
                <a:cubicBezTo>
                  <a:pt x="5458909" y="6213028"/>
                  <a:pt x="5404488" y="6256115"/>
                  <a:pt x="5047200" y="6469241"/>
                </a:cubicBezTo>
                <a:cubicBezTo>
                  <a:pt x="4917591" y="6546554"/>
                  <a:pt x="4864100" y="6568261"/>
                  <a:pt x="4864100" y="6543544"/>
                </a:cubicBezTo>
                <a:cubicBezTo>
                  <a:pt x="4864100" y="6538233"/>
                  <a:pt x="5239963" y="6158186"/>
                  <a:pt x="5699351" y="5698994"/>
                </a:cubicBezTo>
                <a:cubicBezTo>
                  <a:pt x="6158738" y="5239803"/>
                  <a:pt x="6541643" y="4864100"/>
                  <a:pt x="6550251" y="4864100"/>
                </a:cubicBezTo>
                <a:close/>
                <a:moveTo>
                  <a:pt x="6856755" y="3626123"/>
                </a:moveTo>
                <a:cubicBezTo>
                  <a:pt x="6881879" y="3634698"/>
                  <a:pt x="6866731" y="3893183"/>
                  <a:pt x="6839799" y="3915463"/>
                </a:cubicBezTo>
                <a:cubicBezTo>
                  <a:pt x="6829702" y="3923816"/>
                  <a:pt x="6170040" y="4587410"/>
                  <a:pt x="5373884" y="5390115"/>
                </a:cubicBezTo>
                <a:lnTo>
                  <a:pt x="3926328" y="6849580"/>
                </a:lnTo>
                <a:lnTo>
                  <a:pt x="3614144" y="6838950"/>
                </a:lnTo>
                <a:lnTo>
                  <a:pt x="5226547" y="5229498"/>
                </a:lnTo>
                <a:cubicBezTo>
                  <a:pt x="6228457" y="4229422"/>
                  <a:pt x="6845691" y="3622348"/>
                  <a:pt x="6856755" y="3626123"/>
                </a:cubicBezTo>
                <a:close/>
                <a:moveTo>
                  <a:pt x="6803155" y="2768600"/>
                </a:moveTo>
                <a:cubicBezTo>
                  <a:pt x="6811423" y="2768600"/>
                  <a:pt x="6818093" y="2775744"/>
                  <a:pt x="6817977" y="2784475"/>
                </a:cubicBezTo>
                <a:cubicBezTo>
                  <a:pt x="6817481" y="2821634"/>
                  <a:pt x="6835408" y="2929910"/>
                  <a:pt x="6847077" y="2960237"/>
                </a:cubicBezTo>
                <a:cubicBezTo>
                  <a:pt x="6859227" y="2991816"/>
                  <a:pt x="6782874" y="3069365"/>
                  <a:pt x="4927689" y="4909687"/>
                </a:cubicBezTo>
                <a:cubicBezTo>
                  <a:pt x="3865066" y="5963797"/>
                  <a:pt x="2996025" y="6831461"/>
                  <a:pt x="2996486" y="6837829"/>
                </a:cubicBezTo>
                <a:cubicBezTo>
                  <a:pt x="2997598" y="6853178"/>
                  <a:pt x="2783550" y="6821115"/>
                  <a:pt x="2773210" y="6804385"/>
                </a:cubicBezTo>
                <a:cubicBezTo>
                  <a:pt x="2768837" y="6797309"/>
                  <a:pt x="3670403" y="5886363"/>
                  <a:pt x="4776690" y="4780060"/>
                </a:cubicBezTo>
                <a:cubicBezTo>
                  <a:pt x="5882976" y="3673757"/>
                  <a:pt x="6794885" y="2768600"/>
                  <a:pt x="6803155" y="2768600"/>
                </a:cubicBezTo>
                <a:close/>
                <a:moveTo>
                  <a:pt x="6588973" y="2057400"/>
                </a:moveTo>
                <a:cubicBezTo>
                  <a:pt x="6595743" y="2057400"/>
                  <a:pt x="6601461" y="2061686"/>
                  <a:pt x="6601681" y="2066925"/>
                </a:cubicBezTo>
                <a:cubicBezTo>
                  <a:pt x="6601899" y="2072164"/>
                  <a:pt x="6616944" y="2113598"/>
                  <a:pt x="6635112" y="2159000"/>
                </a:cubicBezTo>
                <a:lnTo>
                  <a:pt x="6668146" y="2241550"/>
                </a:lnTo>
                <a:lnTo>
                  <a:pt x="2258671" y="6671824"/>
                </a:lnTo>
                <a:lnTo>
                  <a:pt x="2186610" y="6642364"/>
                </a:lnTo>
                <a:cubicBezTo>
                  <a:pt x="2146977" y="6626161"/>
                  <a:pt x="2101691" y="6607896"/>
                  <a:pt x="2085975" y="6601775"/>
                </a:cubicBezTo>
                <a:cubicBezTo>
                  <a:pt x="2070259" y="6595656"/>
                  <a:pt x="2057400" y="6586413"/>
                  <a:pt x="2057400" y="6581237"/>
                </a:cubicBezTo>
                <a:cubicBezTo>
                  <a:pt x="2057400" y="6576061"/>
                  <a:pt x="3074234" y="5556081"/>
                  <a:pt x="4317032" y="4314613"/>
                </a:cubicBezTo>
                <a:cubicBezTo>
                  <a:pt x="5559830" y="3073146"/>
                  <a:pt x="6582204" y="2057400"/>
                  <a:pt x="6588973" y="2057400"/>
                </a:cubicBezTo>
                <a:close/>
                <a:moveTo>
                  <a:pt x="6251102" y="1467022"/>
                </a:moveTo>
                <a:cubicBezTo>
                  <a:pt x="6263065" y="1470420"/>
                  <a:pt x="6296629" y="1508211"/>
                  <a:pt x="6325688" y="1551001"/>
                </a:cubicBezTo>
                <a:lnTo>
                  <a:pt x="6378522" y="1628803"/>
                </a:lnTo>
                <a:lnTo>
                  <a:pt x="4011599" y="3995751"/>
                </a:lnTo>
                <a:cubicBezTo>
                  <a:pt x="2709791" y="5297573"/>
                  <a:pt x="1639702" y="6362700"/>
                  <a:pt x="1633624" y="6362700"/>
                </a:cubicBezTo>
                <a:cubicBezTo>
                  <a:pt x="1610445" y="6362700"/>
                  <a:pt x="1473200" y="6271191"/>
                  <a:pt x="1473200" y="6255737"/>
                </a:cubicBezTo>
                <a:cubicBezTo>
                  <a:pt x="1473200" y="6246813"/>
                  <a:pt x="2543334" y="5164312"/>
                  <a:pt x="3851275" y="3850179"/>
                </a:cubicBezTo>
                <a:cubicBezTo>
                  <a:pt x="5577434" y="2115846"/>
                  <a:pt x="6235313" y="1462538"/>
                  <a:pt x="6251102" y="1467022"/>
                </a:cubicBezTo>
                <a:close/>
                <a:moveTo>
                  <a:pt x="5835201" y="965200"/>
                </a:moveTo>
                <a:cubicBezTo>
                  <a:pt x="5854287" y="965200"/>
                  <a:pt x="5969000" y="1082762"/>
                  <a:pt x="5969000" y="1102322"/>
                </a:cubicBezTo>
                <a:cubicBezTo>
                  <a:pt x="5969000" y="1111907"/>
                  <a:pt x="5181759" y="1899741"/>
                  <a:pt x="4219575" y="2853064"/>
                </a:cubicBezTo>
                <a:cubicBezTo>
                  <a:pt x="3257391" y="3806386"/>
                  <a:pt x="2162990" y="4898855"/>
                  <a:pt x="1787572" y="5280773"/>
                </a:cubicBezTo>
                <a:lnTo>
                  <a:pt x="1104994" y="5975168"/>
                </a:lnTo>
                <a:lnTo>
                  <a:pt x="959000" y="5829174"/>
                </a:lnTo>
                <a:lnTo>
                  <a:pt x="3390963" y="3397187"/>
                </a:lnTo>
                <a:cubicBezTo>
                  <a:pt x="4728542" y="2059594"/>
                  <a:pt x="5828449" y="965200"/>
                  <a:pt x="5835201" y="965200"/>
                </a:cubicBezTo>
                <a:close/>
                <a:moveTo>
                  <a:pt x="5327933" y="558800"/>
                </a:moveTo>
                <a:cubicBezTo>
                  <a:pt x="5348557" y="558800"/>
                  <a:pt x="5463432" y="637700"/>
                  <a:pt x="5475937" y="660454"/>
                </a:cubicBezTo>
                <a:cubicBezTo>
                  <a:pt x="5491902" y="689505"/>
                  <a:pt x="702171" y="5476442"/>
                  <a:pt x="666611" y="5466976"/>
                </a:cubicBezTo>
                <a:cubicBezTo>
                  <a:pt x="639631" y="5459794"/>
                  <a:pt x="563227" y="5358758"/>
                  <a:pt x="552106" y="5315556"/>
                </a:cubicBezTo>
                <a:cubicBezTo>
                  <a:pt x="546653" y="5294372"/>
                  <a:pt x="987441" y="4850983"/>
                  <a:pt x="2929458" y="2924175"/>
                </a:cubicBezTo>
                <a:cubicBezTo>
                  <a:pt x="4240684" y="1623219"/>
                  <a:pt x="5319997" y="558800"/>
                  <a:pt x="5327933" y="558800"/>
                </a:cubicBezTo>
                <a:close/>
                <a:moveTo>
                  <a:pt x="4730819" y="239740"/>
                </a:moveTo>
                <a:cubicBezTo>
                  <a:pt x="4830466" y="272067"/>
                  <a:pt x="4890028" y="300130"/>
                  <a:pt x="4895833" y="317487"/>
                </a:cubicBezTo>
                <a:cubicBezTo>
                  <a:pt x="4900066" y="330145"/>
                  <a:pt x="4137247" y="1101486"/>
                  <a:pt x="2619388" y="2619362"/>
                </a:cubicBezTo>
                <a:cubicBezTo>
                  <a:pt x="1363842" y="3874923"/>
                  <a:pt x="331926" y="4902200"/>
                  <a:pt x="326242" y="4902200"/>
                </a:cubicBezTo>
                <a:cubicBezTo>
                  <a:pt x="313804" y="4902200"/>
                  <a:pt x="240950" y="4744737"/>
                  <a:pt x="237434" y="4710254"/>
                </a:cubicBezTo>
                <a:cubicBezTo>
                  <a:pt x="235697" y="4693225"/>
                  <a:pt x="905307" y="4015417"/>
                  <a:pt x="2463800" y="2456629"/>
                </a:cubicBezTo>
                <a:cubicBezTo>
                  <a:pt x="4684721" y="235287"/>
                  <a:pt x="4692786" y="227401"/>
                  <a:pt x="4730819" y="239740"/>
                </a:cubicBezTo>
                <a:close/>
                <a:moveTo>
                  <a:pt x="2224160" y="201147"/>
                </a:moveTo>
                <a:cubicBezTo>
                  <a:pt x="2231408" y="203001"/>
                  <a:pt x="2236197" y="207239"/>
                  <a:pt x="2240062" y="213493"/>
                </a:cubicBezTo>
                <a:cubicBezTo>
                  <a:pt x="2243561" y="219154"/>
                  <a:pt x="1790305" y="679878"/>
                  <a:pt x="1232826" y="1237324"/>
                </a:cubicBezTo>
                <a:cubicBezTo>
                  <a:pt x="675348" y="1794769"/>
                  <a:pt x="215661" y="2245088"/>
                  <a:pt x="211300" y="2238032"/>
                </a:cubicBezTo>
                <a:cubicBezTo>
                  <a:pt x="197912" y="2216369"/>
                  <a:pt x="267312" y="2020182"/>
                  <a:pt x="338093" y="1879600"/>
                </a:cubicBezTo>
                <a:lnTo>
                  <a:pt x="405233" y="1746250"/>
                </a:lnTo>
                <a:lnTo>
                  <a:pt x="1082092" y="1071201"/>
                </a:lnTo>
                <a:cubicBezTo>
                  <a:pt x="1818947" y="336316"/>
                  <a:pt x="1757406" y="387917"/>
                  <a:pt x="2051050" y="258755"/>
                </a:cubicBezTo>
                <a:cubicBezTo>
                  <a:pt x="2158533" y="211478"/>
                  <a:pt x="2202415" y="195585"/>
                  <a:pt x="2224160" y="201147"/>
                </a:cubicBezTo>
                <a:close/>
                <a:moveTo>
                  <a:pt x="4016925" y="38100"/>
                </a:moveTo>
                <a:cubicBezTo>
                  <a:pt x="4073138" y="38100"/>
                  <a:pt x="4216400" y="77841"/>
                  <a:pt x="4216400" y="93434"/>
                </a:cubicBezTo>
                <a:cubicBezTo>
                  <a:pt x="4216400" y="108968"/>
                  <a:pt x="103415" y="4216400"/>
                  <a:pt x="87861" y="4216400"/>
                </a:cubicBezTo>
                <a:cubicBezTo>
                  <a:pt x="77001" y="4216400"/>
                  <a:pt x="38100" y="4055601"/>
                  <a:pt x="38100" y="4010708"/>
                </a:cubicBezTo>
                <a:cubicBezTo>
                  <a:pt x="38100" y="3988797"/>
                  <a:pt x="531655" y="3487918"/>
                  <a:pt x="2009760" y="2009790"/>
                </a:cubicBezTo>
                <a:cubicBezTo>
                  <a:pt x="3689847" y="329677"/>
                  <a:pt x="3986670" y="38100"/>
                  <a:pt x="4016925" y="38100"/>
                </a:cubicBezTo>
                <a:close/>
                <a:moveTo>
                  <a:pt x="3102116" y="0"/>
                </a:moveTo>
                <a:lnTo>
                  <a:pt x="3240158" y="0"/>
                </a:lnTo>
                <a:cubicBezTo>
                  <a:pt x="3316081" y="0"/>
                  <a:pt x="3378200" y="4278"/>
                  <a:pt x="3378200" y="9507"/>
                </a:cubicBezTo>
                <a:cubicBezTo>
                  <a:pt x="3378200" y="21962"/>
                  <a:pt x="21998" y="3378200"/>
                  <a:pt x="9543" y="3378200"/>
                </a:cubicBezTo>
                <a:cubicBezTo>
                  <a:pt x="4294" y="3378200"/>
                  <a:pt x="0" y="3314777"/>
                  <a:pt x="0" y="3237260"/>
                </a:cubicBezTo>
                <a:lnTo>
                  <a:pt x="0" y="3096320"/>
                </a:lnTo>
                <a:lnTo>
                  <a:pt x="1551058" y="1548160"/>
                </a:lnTo>
                <a:close/>
              </a:path>
            </a:pathLst>
          </a:custGeom>
          <a:solidFill>
            <a:schemeClr val="accent1">
              <a:alpha val="5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94390" y="399140"/>
            <a:ext cx="273018" cy="27301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996" y="933630"/>
            <a:ext cx="11339457" cy="5789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5193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1554900"/>
            <a:ext cx="4870807" cy="4588775"/>
          </a:xfrm>
          <a:custGeom>
            <a:avLst/>
            <a:gdLst>
              <a:gd name="connsiteX0" fmla="*/ 511200 w 4870807"/>
              <a:gd name="connsiteY0" fmla="*/ 0 h 4588775"/>
              <a:gd name="connsiteX1" fmla="*/ 4870807 w 4870807"/>
              <a:gd name="connsiteY1" fmla="*/ 0 h 4588775"/>
              <a:gd name="connsiteX2" fmla="*/ 4870807 w 4870807"/>
              <a:gd name="connsiteY2" fmla="*/ 494880 h 4588775"/>
              <a:gd name="connsiteX3" fmla="*/ 4870807 w 4870807"/>
              <a:gd name="connsiteY3" fmla="*/ 511200 h 4588775"/>
              <a:gd name="connsiteX4" fmla="*/ 4870807 w 4870807"/>
              <a:gd name="connsiteY4" fmla="*/ 3566375 h 4588775"/>
              <a:gd name="connsiteX5" fmla="*/ 4870807 w 4870807"/>
              <a:gd name="connsiteY5" fmla="*/ 4077575 h 4588775"/>
              <a:gd name="connsiteX6" fmla="*/ 4870807 w 4870807"/>
              <a:gd name="connsiteY6" fmla="*/ 4106760 h 4588775"/>
              <a:gd name="connsiteX7" fmla="*/ 4867865 w 4870807"/>
              <a:gd name="connsiteY7" fmla="*/ 4106760 h 4588775"/>
              <a:gd name="connsiteX8" fmla="*/ 4860421 w 4870807"/>
              <a:gd name="connsiteY8" fmla="*/ 4180600 h 4588775"/>
              <a:gd name="connsiteX9" fmla="*/ 4359607 w 4870807"/>
              <a:gd name="connsiteY9" fmla="*/ 4588775 h 4588775"/>
              <a:gd name="connsiteX10" fmla="*/ 0 w 4870807"/>
              <a:gd name="connsiteY10" fmla="*/ 4588774 h 4588775"/>
              <a:gd name="connsiteX11" fmla="*/ 0 w 4870807"/>
              <a:gd name="connsiteY11" fmla="*/ 4106760 h 4588775"/>
              <a:gd name="connsiteX12" fmla="*/ 0 w 4870807"/>
              <a:gd name="connsiteY12" fmla="*/ 4077575 h 4588775"/>
              <a:gd name="connsiteX13" fmla="*/ 0 w 4870807"/>
              <a:gd name="connsiteY13" fmla="*/ 1022399 h 4588775"/>
              <a:gd name="connsiteX14" fmla="*/ 0 w 4870807"/>
              <a:gd name="connsiteY14" fmla="*/ 511200 h 4588775"/>
              <a:gd name="connsiteX15" fmla="*/ 0 w 4870807"/>
              <a:gd name="connsiteY15" fmla="*/ 494880 h 4588775"/>
              <a:gd name="connsiteX16" fmla="*/ 1646 w 4870807"/>
              <a:gd name="connsiteY16" fmla="*/ 494880 h 4588775"/>
              <a:gd name="connsiteX17" fmla="*/ 10386 w 4870807"/>
              <a:gd name="connsiteY17" fmla="*/ 408175 h 4588775"/>
              <a:gd name="connsiteX18" fmla="*/ 511200 w 4870807"/>
              <a:gd name="connsiteY18" fmla="*/ 0 h 4588775"/>
            </a:gdLst>
            <a:ahLst/>
            <a:cxnLst/>
            <a:rect l="l" t="t" r="r" b="b"/>
            <a:pathLst>
              <a:path w="4870807" h="4588775">
                <a:moveTo>
                  <a:pt x="511200" y="0"/>
                </a:moveTo>
                <a:lnTo>
                  <a:pt x="4870807" y="0"/>
                </a:lnTo>
                <a:lnTo>
                  <a:pt x="4870807" y="494880"/>
                </a:lnTo>
                <a:lnTo>
                  <a:pt x="4870807" y="511200"/>
                </a:lnTo>
                <a:lnTo>
                  <a:pt x="4870807" y="3566375"/>
                </a:lnTo>
                <a:lnTo>
                  <a:pt x="4870807" y="4077575"/>
                </a:lnTo>
                <a:lnTo>
                  <a:pt x="4870807" y="4106760"/>
                </a:lnTo>
                <a:lnTo>
                  <a:pt x="4867865" y="4106760"/>
                </a:lnTo>
                <a:lnTo>
                  <a:pt x="4860421" y="4180600"/>
                </a:lnTo>
                <a:cubicBezTo>
                  <a:pt x="4812754" y="4413545"/>
                  <a:pt x="4606644" y="4588775"/>
                  <a:pt x="4359607" y="4588775"/>
                </a:cubicBezTo>
                <a:lnTo>
                  <a:pt x="0" y="4588774"/>
                </a:lnTo>
                <a:lnTo>
                  <a:pt x="0" y="4106760"/>
                </a:lnTo>
                <a:lnTo>
                  <a:pt x="0" y="4077575"/>
                </a:lnTo>
                <a:lnTo>
                  <a:pt x="0" y="1022399"/>
                </a:lnTo>
                <a:lnTo>
                  <a:pt x="0" y="511200"/>
                </a:lnTo>
                <a:lnTo>
                  <a:pt x="0" y="494880"/>
                </a:lnTo>
                <a:lnTo>
                  <a:pt x="1646" y="494880"/>
                </a:lnTo>
                <a:lnTo>
                  <a:pt x="10386" y="408175"/>
                </a:lnTo>
                <a:cubicBezTo>
                  <a:pt x="58054" y="175230"/>
                  <a:pt x="264163" y="0"/>
                  <a:pt x="511200" y="0"/>
                </a:cubicBezTo>
                <a:close/>
              </a:path>
            </a:pathLst>
          </a:custGeom>
          <a:solidFill>
            <a:schemeClr val="bg1"/>
          </a:solidFill>
          <a:ln w="381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857807" y="838287"/>
            <a:ext cx="5298514" cy="5187893"/>
          </a:xfrm>
          <a:custGeom>
            <a:avLst/>
            <a:gdLst>
              <a:gd name="connsiteX0" fmla="*/ 0 w 6381633"/>
              <a:gd name="connsiteY0" fmla="*/ 0 h 6248398"/>
              <a:gd name="connsiteX1" fmla="*/ 3286113 w 6381633"/>
              <a:gd name="connsiteY1" fmla="*/ 0 h 6248398"/>
              <a:gd name="connsiteX2" fmla="*/ 6381633 w 6381633"/>
              <a:gd name="connsiteY2" fmla="*/ 3124199 h 6248398"/>
              <a:gd name="connsiteX3" fmla="*/ 3286113 w 6381633"/>
              <a:gd name="connsiteY3" fmla="*/ 6248398 h 6248398"/>
              <a:gd name="connsiteX4" fmla="*/ 0 w 6381633"/>
              <a:gd name="connsiteY4" fmla="*/ 6248398 h 6248398"/>
              <a:gd name="connsiteX5" fmla="*/ 3095520 w 6381633"/>
              <a:gd name="connsiteY5" fmla="*/ 3124199 h 6248398"/>
            </a:gdLst>
            <a:ahLst/>
            <a:cxnLst/>
            <a:rect l="l" t="t" r="r" b="b"/>
            <a:pathLst>
              <a:path w="6381633" h="6248398">
                <a:moveTo>
                  <a:pt x="0" y="0"/>
                </a:moveTo>
                <a:lnTo>
                  <a:pt x="3286113" y="0"/>
                </a:lnTo>
                <a:lnTo>
                  <a:pt x="6381633" y="3124199"/>
                </a:lnTo>
                <a:lnTo>
                  <a:pt x="3286113" y="6248398"/>
                </a:lnTo>
                <a:lnTo>
                  <a:pt x="0" y="6248398"/>
                </a:lnTo>
                <a:lnTo>
                  <a:pt x="3095520" y="3124199"/>
                </a:lnTo>
                <a:close/>
              </a:path>
            </a:pathLst>
          </a:custGeom>
          <a:solidFill>
            <a:schemeClr val="accent1">
              <a:alpha val="15000"/>
            </a:schemeClr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5245499" y="0"/>
            <a:ext cx="6152696" cy="6896100"/>
          </a:xfrm>
          <a:custGeom>
            <a:avLst/>
            <a:gdLst>
              <a:gd name="connsiteX0" fmla="*/ 0 w 7410426"/>
              <a:gd name="connsiteY0" fmla="*/ 0 h 8305796"/>
              <a:gd name="connsiteX1" fmla="*/ 3295650 w 7410426"/>
              <a:gd name="connsiteY1" fmla="*/ 0 h 8305796"/>
              <a:gd name="connsiteX2" fmla="*/ 7410426 w 7410426"/>
              <a:gd name="connsiteY2" fmla="*/ 4152898 h 8305796"/>
              <a:gd name="connsiteX3" fmla="*/ 3295650 w 7410426"/>
              <a:gd name="connsiteY3" fmla="*/ 8305796 h 8305796"/>
              <a:gd name="connsiteX4" fmla="*/ 0 w 7410426"/>
              <a:gd name="connsiteY4" fmla="*/ 8305796 h 8305796"/>
              <a:gd name="connsiteX5" fmla="*/ 4114776 w 7410426"/>
              <a:gd name="connsiteY5" fmla="*/ 4152898 h 8305796"/>
            </a:gdLst>
            <a:ahLst/>
            <a:cxnLst/>
            <a:rect l="l" t="t" r="r" b="b"/>
            <a:pathLst>
              <a:path w="7410426" h="8305796">
                <a:moveTo>
                  <a:pt x="0" y="0"/>
                </a:moveTo>
                <a:lnTo>
                  <a:pt x="3295650" y="0"/>
                </a:lnTo>
                <a:lnTo>
                  <a:pt x="7410426" y="4152898"/>
                </a:lnTo>
                <a:lnTo>
                  <a:pt x="3295650" y="8305796"/>
                </a:lnTo>
                <a:lnTo>
                  <a:pt x="0" y="8305796"/>
                </a:lnTo>
                <a:lnTo>
                  <a:pt x="4114776" y="4152898"/>
                </a:lnTo>
                <a:close/>
              </a:path>
            </a:pathLst>
          </a:custGeom>
          <a:solidFill>
            <a:schemeClr val="accent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008880" y="1554900"/>
            <a:ext cx="4870807" cy="4588775"/>
          </a:xfrm>
          <a:custGeom>
            <a:avLst/>
            <a:gdLst>
              <a:gd name="connsiteX0" fmla="*/ 511200 w 4870807"/>
              <a:gd name="connsiteY0" fmla="*/ 0 h 4588775"/>
              <a:gd name="connsiteX1" fmla="*/ 4870807 w 4870807"/>
              <a:gd name="connsiteY1" fmla="*/ 0 h 4588775"/>
              <a:gd name="connsiteX2" fmla="*/ 4870807 w 4870807"/>
              <a:gd name="connsiteY2" fmla="*/ 494880 h 4588775"/>
              <a:gd name="connsiteX3" fmla="*/ 4870807 w 4870807"/>
              <a:gd name="connsiteY3" fmla="*/ 511200 h 4588775"/>
              <a:gd name="connsiteX4" fmla="*/ 4870807 w 4870807"/>
              <a:gd name="connsiteY4" fmla="*/ 3566375 h 4588775"/>
              <a:gd name="connsiteX5" fmla="*/ 4870807 w 4870807"/>
              <a:gd name="connsiteY5" fmla="*/ 4077575 h 4588775"/>
              <a:gd name="connsiteX6" fmla="*/ 4870807 w 4870807"/>
              <a:gd name="connsiteY6" fmla="*/ 4106760 h 4588775"/>
              <a:gd name="connsiteX7" fmla="*/ 4867865 w 4870807"/>
              <a:gd name="connsiteY7" fmla="*/ 4106760 h 4588775"/>
              <a:gd name="connsiteX8" fmla="*/ 4860421 w 4870807"/>
              <a:gd name="connsiteY8" fmla="*/ 4180600 h 4588775"/>
              <a:gd name="connsiteX9" fmla="*/ 4359607 w 4870807"/>
              <a:gd name="connsiteY9" fmla="*/ 4588775 h 4588775"/>
              <a:gd name="connsiteX10" fmla="*/ 0 w 4870807"/>
              <a:gd name="connsiteY10" fmla="*/ 4588774 h 4588775"/>
              <a:gd name="connsiteX11" fmla="*/ 0 w 4870807"/>
              <a:gd name="connsiteY11" fmla="*/ 4106760 h 4588775"/>
              <a:gd name="connsiteX12" fmla="*/ 0 w 4870807"/>
              <a:gd name="connsiteY12" fmla="*/ 4077575 h 4588775"/>
              <a:gd name="connsiteX13" fmla="*/ 0 w 4870807"/>
              <a:gd name="connsiteY13" fmla="*/ 1022399 h 4588775"/>
              <a:gd name="connsiteX14" fmla="*/ 0 w 4870807"/>
              <a:gd name="connsiteY14" fmla="*/ 511200 h 4588775"/>
              <a:gd name="connsiteX15" fmla="*/ 0 w 4870807"/>
              <a:gd name="connsiteY15" fmla="*/ 494880 h 4588775"/>
              <a:gd name="connsiteX16" fmla="*/ 1646 w 4870807"/>
              <a:gd name="connsiteY16" fmla="*/ 494880 h 4588775"/>
              <a:gd name="connsiteX17" fmla="*/ 10386 w 4870807"/>
              <a:gd name="connsiteY17" fmla="*/ 408175 h 4588775"/>
              <a:gd name="connsiteX18" fmla="*/ 511200 w 4870807"/>
              <a:gd name="connsiteY18" fmla="*/ 0 h 4588775"/>
            </a:gdLst>
            <a:ahLst/>
            <a:cxnLst/>
            <a:rect l="l" t="t" r="r" b="b"/>
            <a:pathLst>
              <a:path w="4870807" h="4588775">
                <a:moveTo>
                  <a:pt x="511200" y="0"/>
                </a:moveTo>
                <a:lnTo>
                  <a:pt x="4870807" y="0"/>
                </a:lnTo>
                <a:lnTo>
                  <a:pt x="4870807" y="494880"/>
                </a:lnTo>
                <a:lnTo>
                  <a:pt x="4870807" y="511200"/>
                </a:lnTo>
                <a:lnTo>
                  <a:pt x="4870807" y="3566375"/>
                </a:lnTo>
                <a:lnTo>
                  <a:pt x="4870807" y="4077575"/>
                </a:lnTo>
                <a:lnTo>
                  <a:pt x="4870807" y="4106760"/>
                </a:lnTo>
                <a:lnTo>
                  <a:pt x="4867865" y="4106760"/>
                </a:lnTo>
                <a:lnTo>
                  <a:pt x="4860421" y="4180600"/>
                </a:lnTo>
                <a:cubicBezTo>
                  <a:pt x="4812754" y="4413545"/>
                  <a:pt x="4606644" y="4588775"/>
                  <a:pt x="4359607" y="4588775"/>
                </a:cubicBezTo>
                <a:lnTo>
                  <a:pt x="0" y="4588774"/>
                </a:lnTo>
                <a:lnTo>
                  <a:pt x="0" y="4106760"/>
                </a:lnTo>
                <a:lnTo>
                  <a:pt x="0" y="4077575"/>
                </a:lnTo>
                <a:lnTo>
                  <a:pt x="0" y="1022399"/>
                </a:lnTo>
                <a:lnTo>
                  <a:pt x="0" y="511200"/>
                </a:lnTo>
                <a:lnTo>
                  <a:pt x="0" y="494880"/>
                </a:lnTo>
                <a:lnTo>
                  <a:pt x="1646" y="494880"/>
                </a:lnTo>
                <a:lnTo>
                  <a:pt x="10386" y="408175"/>
                </a:lnTo>
                <a:cubicBezTo>
                  <a:pt x="58054" y="175230"/>
                  <a:pt x="264163" y="0"/>
                  <a:pt x="511200" y="0"/>
                </a:cubicBezTo>
                <a:close/>
              </a:path>
            </a:pathLst>
          </a:custGeom>
          <a:solidFill>
            <a:schemeClr val="bg1"/>
          </a:solidFill>
          <a:ln w="381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85483" y="1770171"/>
            <a:ext cx="4451548" cy="583082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孙依然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98588" y="5518474"/>
            <a:ext cx="4457700" cy="350927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38102" tIns="38102" rIns="38102" bIns="38102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主讲老师、课程教研。
团队成长构建师。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219483" y="1770171"/>
            <a:ext cx="4451548" cy="583082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蓝天维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357988" y="5518474"/>
            <a:ext cx="4457700" cy="350927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38102" tIns="38102" rIns="38102" bIns="38102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教育心理学背景。
市场招生及用户沟通。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328996" y="240387"/>
            <a:ext cx="380709" cy="379602"/>
          </a:xfrm>
          <a:custGeom>
            <a:avLst/>
            <a:gdLst>
              <a:gd name="connsiteX0" fmla="*/ 6550251 w 6869561"/>
              <a:gd name="connsiteY0" fmla="*/ 4864100 h 6849580"/>
              <a:gd name="connsiteX1" fmla="*/ 6565900 w 6869561"/>
              <a:gd name="connsiteY1" fmla="*/ 4874549 h 6849580"/>
              <a:gd name="connsiteX2" fmla="*/ 6220569 w 6869561"/>
              <a:gd name="connsiteY2" fmla="*/ 5435600 h 6849580"/>
              <a:gd name="connsiteX3" fmla="*/ 5814809 w 6869561"/>
              <a:gd name="connsiteY3" fmla="*/ 5861498 h 6849580"/>
              <a:gd name="connsiteX4" fmla="*/ 5047200 w 6869561"/>
              <a:gd name="connsiteY4" fmla="*/ 6469241 h 6849580"/>
              <a:gd name="connsiteX5" fmla="*/ 4864100 w 6869561"/>
              <a:gd name="connsiteY5" fmla="*/ 6543544 h 6849580"/>
              <a:gd name="connsiteX6" fmla="*/ 5699351 w 6869561"/>
              <a:gd name="connsiteY6" fmla="*/ 5698994 h 6849580"/>
              <a:gd name="connsiteX7" fmla="*/ 6550251 w 6869561"/>
              <a:gd name="connsiteY7" fmla="*/ 4864100 h 6849580"/>
              <a:gd name="connsiteX8" fmla="*/ 6856755 w 6869561"/>
              <a:gd name="connsiteY8" fmla="*/ 3626123 h 6849580"/>
              <a:gd name="connsiteX9" fmla="*/ 6839799 w 6869561"/>
              <a:gd name="connsiteY9" fmla="*/ 3915463 h 6849580"/>
              <a:gd name="connsiteX10" fmla="*/ 5373884 w 6869561"/>
              <a:gd name="connsiteY10" fmla="*/ 5390115 h 6849580"/>
              <a:gd name="connsiteX11" fmla="*/ 3926328 w 6869561"/>
              <a:gd name="connsiteY11" fmla="*/ 6849580 h 6849580"/>
              <a:gd name="connsiteX12" fmla="*/ 3614144 w 6869561"/>
              <a:gd name="connsiteY12" fmla="*/ 6838950 h 6849580"/>
              <a:gd name="connsiteX13" fmla="*/ 5226547 w 6869561"/>
              <a:gd name="connsiteY13" fmla="*/ 5229498 h 6849580"/>
              <a:gd name="connsiteX14" fmla="*/ 6856755 w 6869561"/>
              <a:gd name="connsiteY14" fmla="*/ 3626123 h 6849580"/>
              <a:gd name="connsiteX15" fmla="*/ 6803155 w 6869561"/>
              <a:gd name="connsiteY15" fmla="*/ 2768600 h 6849580"/>
              <a:gd name="connsiteX16" fmla="*/ 6817977 w 6869561"/>
              <a:gd name="connsiteY16" fmla="*/ 2784475 h 6849580"/>
              <a:gd name="connsiteX17" fmla="*/ 6847077 w 6869561"/>
              <a:gd name="connsiteY17" fmla="*/ 2960237 h 6849580"/>
              <a:gd name="connsiteX18" fmla="*/ 4927689 w 6869561"/>
              <a:gd name="connsiteY18" fmla="*/ 4909687 h 6849580"/>
              <a:gd name="connsiteX19" fmla="*/ 2996486 w 6869561"/>
              <a:gd name="connsiteY19" fmla="*/ 6837829 h 6849580"/>
              <a:gd name="connsiteX20" fmla="*/ 2773210 w 6869561"/>
              <a:gd name="connsiteY20" fmla="*/ 6804385 h 6849580"/>
              <a:gd name="connsiteX21" fmla="*/ 4776690 w 6869561"/>
              <a:gd name="connsiteY21" fmla="*/ 4780060 h 6849580"/>
              <a:gd name="connsiteX22" fmla="*/ 6803155 w 6869561"/>
              <a:gd name="connsiteY22" fmla="*/ 2768600 h 6849580"/>
              <a:gd name="connsiteX23" fmla="*/ 6588973 w 6869561"/>
              <a:gd name="connsiteY23" fmla="*/ 2057400 h 6849580"/>
              <a:gd name="connsiteX24" fmla="*/ 6601681 w 6869561"/>
              <a:gd name="connsiteY24" fmla="*/ 2066925 h 6849580"/>
              <a:gd name="connsiteX25" fmla="*/ 6635112 w 6869561"/>
              <a:gd name="connsiteY25" fmla="*/ 2159000 h 6849580"/>
              <a:gd name="connsiteX26" fmla="*/ 6668146 w 6869561"/>
              <a:gd name="connsiteY26" fmla="*/ 2241550 h 6849580"/>
              <a:gd name="connsiteX27" fmla="*/ 2258671 w 6869561"/>
              <a:gd name="connsiteY27" fmla="*/ 6671824 h 6849580"/>
              <a:gd name="connsiteX28" fmla="*/ 2186610 w 6869561"/>
              <a:gd name="connsiteY28" fmla="*/ 6642364 h 6849580"/>
              <a:gd name="connsiteX29" fmla="*/ 2085975 w 6869561"/>
              <a:gd name="connsiteY29" fmla="*/ 6601775 h 6849580"/>
              <a:gd name="connsiteX30" fmla="*/ 2057400 w 6869561"/>
              <a:gd name="connsiteY30" fmla="*/ 6581237 h 6849580"/>
              <a:gd name="connsiteX31" fmla="*/ 4317032 w 6869561"/>
              <a:gd name="connsiteY31" fmla="*/ 4314613 h 6849580"/>
              <a:gd name="connsiteX32" fmla="*/ 6588973 w 6869561"/>
              <a:gd name="connsiteY32" fmla="*/ 2057400 h 6849580"/>
              <a:gd name="connsiteX33" fmla="*/ 6251102 w 6869561"/>
              <a:gd name="connsiteY33" fmla="*/ 1467022 h 6849580"/>
              <a:gd name="connsiteX34" fmla="*/ 6325688 w 6869561"/>
              <a:gd name="connsiteY34" fmla="*/ 1551001 h 6849580"/>
              <a:gd name="connsiteX35" fmla="*/ 6378522 w 6869561"/>
              <a:gd name="connsiteY35" fmla="*/ 1628803 h 6849580"/>
              <a:gd name="connsiteX36" fmla="*/ 4011599 w 6869561"/>
              <a:gd name="connsiteY36" fmla="*/ 3995751 h 6849580"/>
              <a:gd name="connsiteX37" fmla="*/ 1633624 w 6869561"/>
              <a:gd name="connsiteY37" fmla="*/ 6362700 h 6849580"/>
              <a:gd name="connsiteX38" fmla="*/ 1473200 w 6869561"/>
              <a:gd name="connsiteY38" fmla="*/ 6255737 h 6849580"/>
              <a:gd name="connsiteX39" fmla="*/ 3851275 w 6869561"/>
              <a:gd name="connsiteY39" fmla="*/ 3850179 h 6849580"/>
              <a:gd name="connsiteX40" fmla="*/ 6251102 w 6869561"/>
              <a:gd name="connsiteY40" fmla="*/ 1467022 h 6849580"/>
              <a:gd name="connsiteX41" fmla="*/ 5835201 w 6869561"/>
              <a:gd name="connsiteY41" fmla="*/ 965200 h 6849580"/>
              <a:gd name="connsiteX42" fmla="*/ 5969000 w 6869561"/>
              <a:gd name="connsiteY42" fmla="*/ 1102322 h 6849580"/>
              <a:gd name="connsiteX43" fmla="*/ 4219575 w 6869561"/>
              <a:gd name="connsiteY43" fmla="*/ 2853064 h 6849580"/>
              <a:gd name="connsiteX44" fmla="*/ 1787572 w 6869561"/>
              <a:gd name="connsiteY44" fmla="*/ 5280773 h 6849580"/>
              <a:gd name="connsiteX45" fmla="*/ 1104994 w 6869561"/>
              <a:gd name="connsiteY45" fmla="*/ 5975168 h 6849580"/>
              <a:gd name="connsiteX46" fmla="*/ 959000 w 6869561"/>
              <a:gd name="connsiteY46" fmla="*/ 5829174 h 6849580"/>
              <a:gd name="connsiteX47" fmla="*/ 3390963 w 6869561"/>
              <a:gd name="connsiteY47" fmla="*/ 3397187 h 6849580"/>
              <a:gd name="connsiteX48" fmla="*/ 5835201 w 6869561"/>
              <a:gd name="connsiteY48" fmla="*/ 965200 h 6849580"/>
              <a:gd name="connsiteX49" fmla="*/ 5327933 w 6869561"/>
              <a:gd name="connsiteY49" fmla="*/ 558800 h 6849580"/>
              <a:gd name="connsiteX50" fmla="*/ 5475937 w 6869561"/>
              <a:gd name="connsiteY50" fmla="*/ 660454 h 6849580"/>
              <a:gd name="connsiteX51" fmla="*/ 666611 w 6869561"/>
              <a:gd name="connsiteY51" fmla="*/ 5466976 h 6849580"/>
              <a:gd name="connsiteX52" fmla="*/ 552106 w 6869561"/>
              <a:gd name="connsiteY52" fmla="*/ 5315556 h 6849580"/>
              <a:gd name="connsiteX53" fmla="*/ 2929458 w 6869561"/>
              <a:gd name="connsiteY53" fmla="*/ 2924175 h 6849580"/>
              <a:gd name="connsiteX54" fmla="*/ 5327933 w 6869561"/>
              <a:gd name="connsiteY54" fmla="*/ 558800 h 6849580"/>
              <a:gd name="connsiteX55" fmla="*/ 4730819 w 6869561"/>
              <a:gd name="connsiteY55" fmla="*/ 239740 h 6849580"/>
              <a:gd name="connsiteX56" fmla="*/ 4895833 w 6869561"/>
              <a:gd name="connsiteY56" fmla="*/ 317487 h 6849580"/>
              <a:gd name="connsiteX57" fmla="*/ 2619388 w 6869561"/>
              <a:gd name="connsiteY57" fmla="*/ 2619362 h 6849580"/>
              <a:gd name="connsiteX58" fmla="*/ 326242 w 6869561"/>
              <a:gd name="connsiteY58" fmla="*/ 4902200 h 6849580"/>
              <a:gd name="connsiteX59" fmla="*/ 237434 w 6869561"/>
              <a:gd name="connsiteY59" fmla="*/ 4710254 h 6849580"/>
              <a:gd name="connsiteX60" fmla="*/ 2463800 w 6869561"/>
              <a:gd name="connsiteY60" fmla="*/ 2456629 h 6849580"/>
              <a:gd name="connsiteX61" fmla="*/ 4730819 w 6869561"/>
              <a:gd name="connsiteY61" fmla="*/ 239740 h 6849580"/>
              <a:gd name="connsiteX62" fmla="*/ 2224160 w 6869561"/>
              <a:gd name="connsiteY62" fmla="*/ 201147 h 6849580"/>
              <a:gd name="connsiteX63" fmla="*/ 2240062 w 6869561"/>
              <a:gd name="connsiteY63" fmla="*/ 213493 h 6849580"/>
              <a:gd name="connsiteX64" fmla="*/ 1232826 w 6869561"/>
              <a:gd name="connsiteY64" fmla="*/ 1237324 h 6849580"/>
              <a:gd name="connsiteX65" fmla="*/ 211300 w 6869561"/>
              <a:gd name="connsiteY65" fmla="*/ 2238032 h 6849580"/>
              <a:gd name="connsiteX66" fmla="*/ 338093 w 6869561"/>
              <a:gd name="connsiteY66" fmla="*/ 1879600 h 6849580"/>
              <a:gd name="connsiteX67" fmla="*/ 405233 w 6869561"/>
              <a:gd name="connsiteY67" fmla="*/ 1746250 h 6849580"/>
              <a:gd name="connsiteX68" fmla="*/ 1082092 w 6869561"/>
              <a:gd name="connsiteY68" fmla="*/ 1071201 h 6849580"/>
              <a:gd name="connsiteX69" fmla="*/ 2051050 w 6869561"/>
              <a:gd name="connsiteY69" fmla="*/ 258755 h 6849580"/>
              <a:gd name="connsiteX70" fmla="*/ 2224160 w 6869561"/>
              <a:gd name="connsiteY70" fmla="*/ 201147 h 6849580"/>
              <a:gd name="connsiteX71" fmla="*/ 4016925 w 6869561"/>
              <a:gd name="connsiteY71" fmla="*/ 38100 h 6849580"/>
              <a:gd name="connsiteX72" fmla="*/ 4216400 w 6869561"/>
              <a:gd name="connsiteY72" fmla="*/ 93434 h 6849580"/>
              <a:gd name="connsiteX73" fmla="*/ 87861 w 6869561"/>
              <a:gd name="connsiteY73" fmla="*/ 4216400 h 6849580"/>
              <a:gd name="connsiteX74" fmla="*/ 38100 w 6869561"/>
              <a:gd name="connsiteY74" fmla="*/ 4010708 h 6849580"/>
              <a:gd name="connsiteX75" fmla="*/ 2009760 w 6869561"/>
              <a:gd name="connsiteY75" fmla="*/ 2009790 h 6849580"/>
              <a:gd name="connsiteX76" fmla="*/ 4016925 w 6869561"/>
              <a:gd name="connsiteY76" fmla="*/ 38100 h 6849580"/>
              <a:gd name="connsiteX77" fmla="*/ 3102116 w 6869561"/>
              <a:gd name="connsiteY77" fmla="*/ 0 h 6849580"/>
              <a:gd name="connsiteX78" fmla="*/ 3240158 w 6869561"/>
              <a:gd name="connsiteY78" fmla="*/ 0 h 6849580"/>
              <a:gd name="connsiteX79" fmla="*/ 3378200 w 6869561"/>
              <a:gd name="connsiteY79" fmla="*/ 9507 h 6849580"/>
              <a:gd name="connsiteX80" fmla="*/ 9543 w 6869561"/>
              <a:gd name="connsiteY80" fmla="*/ 3378200 h 6849580"/>
              <a:gd name="connsiteX81" fmla="*/ 0 w 6869561"/>
              <a:gd name="connsiteY81" fmla="*/ 3237260 h 6849580"/>
              <a:gd name="connsiteX82" fmla="*/ 0 w 6869561"/>
              <a:gd name="connsiteY82" fmla="*/ 3096320 h 6849580"/>
              <a:gd name="connsiteX83" fmla="*/ 1551058 w 6869561"/>
              <a:gd name="connsiteY83" fmla="*/ 1548160 h 6849580"/>
            </a:gdLst>
            <a:ahLst/>
            <a:cxnLst/>
            <a:rect l="l" t="t" r="r" b="b"/>
            <a:pathLst>
              <a:path w="6869561" h="6849580">
                <a:moveTo>
                  <a:pt x="6550251" y="4864100"/>
                </a:moveTo>
                <a:cubicBezTo>
                  <a:pt x="6558858" y="4864100"/>
                  <a:pt x="6565900" y="4868802"/>
                  <a:pt x="6565900" y="4874549"/>
                </a:cubicBezTo>
                <a:cubicBezTo>
                  <a:pt x="6565900" y="4919822"/>
                  <a:pt x="6380474" y="5221080"/>
                  <a:pt x="6220569" y="5435600"/>
                </a:cubicBezTo>
                <a:cubicBezTo>
                  <a:pt x="6181519" y="5487988"/>
                  <a:pt x="5998927" y="5679642"/>
                  <a:pt x="5814809" y="5861498"/>
                </a:cubicBezTo>
                <a:cubicBezTo>
                  <a:pt x="5458909" y="6213028"/>
                  <a:pt x="5404488" y="6256115"/>
                  <a:pt x="5047200" y="6469241"/>
                </a:cubicBezTo>
                <a:cubicBezTo>
                  <a:pt x="4917591" y="6546554"/>
                  <a:pt x="4864100" y="6568261"/>
                  <a:pt x="4864100" y="6543544"/>
                </a:cubicBezTo>
                <a:cubicBezTo>
                  <a:pt x="4864100" y="6538233"/>
                  <a:pt x="5239963" y="6158186"/>
                  <a:pt x="5699351" y="5698994"/>
                </a:cubicBezTo>
                <a:cubicBezTo>
                  <a:pt x="6158738" y="5239803"/>
                  <a:pt x="6541643" y="4864100"/>
                  <a:pt x="6550251" y="4864100"/>
                </a:cubicBezTo>
                <a:close/>
                <a:moveTo>
                  <a:pt x="6856755" y="3626123"/>
                </a:moveTo>
                <a:cubicBezTo>
                  <a:pt x="6881879" y="3634698"/>
                  <a:pt x="6866731" y="3893183"/>
                  <a:pt x="6839799" y="3915463"/>
                </a:cubicBezTo>
                <a:cubicBezTo>
                  <a:pt x="6829702" y="3923816"/>
                  <a:pt x="6170040" y="4587410"/>
                  <a:pt x="5373884" y="5390115"/>
                </a:cubicBezTo>
                <a:lnTo>
                  <a:pt x="3926328" y="6849580"/>
                </a:lnTo>
                <a:lnTo>
                  <a:pt x="3614144" y="6838950"/>
                </a:lnTo>
                <a:lnTo>
                  <a:pt x="5226547" y="5229498"/>
                </a:lnTo>
                <a:cubicBezTo>
                  <a:pt x="6228457" y="4229422"/>
                  <a:pt x="6845691" y="3622348"/>
                  <a:pt x="6856755" y="3626123"/>
                </a:cubicBezTo>
                <a:close/>
                <a:moveTo>
                  <a:pt x="6803155" y="2768600"/>
                </a:moveTo>
                <a:cubicBezTo>
                  <a:pt x="6811423" y="2768600"/>
                  <a:pt x="6818093" y="2775744"/>
                  <a:pt x="6817977" y="2784475"/>
                </a:cubicBezTo>
                <a:cubicBezTo>
                  <a:pt x="6817481" y="2821634"/>
                  <a:pt x="6835408" y="2929910"/>
                  <a:pt x="6847077" y="2960237"/>
                </a:cubicBezTo>
                <a:cubicBezTo>
                  <a:pt x="6859227" y="2991816"/>
                  <a:pt x="6782874" y="3069365"/>
                  <a:pt x="4927689" y="4909687"/>
                </a:cubicBezTo>
                <a:cubicBezTo>
                  <a:pt x="3865066" y="5963797"/>
                  <a:pt x="2996025" y="6831461"/>
                  <a:pt x="2996486" y="6837829"/>
                </a:cubicBezTo>
                <a:cubicBezTo>
                  <a:pt x="2997598" y="6853178"/>
                  <a:pt x="2783550" y="6821115"/>
                  <a:pt x="2773210" y="6804385"/>
                </a:cubicBezTo>
                <a:cubicBezTo>
                  <a:pt x="2768837" y="6797309"/>
                  <a:pt x="3670403" y="5886363"/>
                  <a:pt x="4776690" y="4780060"/>
                </a:cubicBezTo>
                <a:cubicBezTo>
                  <a:pt x="5882976" y="3673757"/>
                  <a:pt x="6794885" y="2768600"/>
                  <a:pt x="6803155" y="2768600"/>
                </a:cubicBezTo>
                <a:close/>
                <a:moveTo>
                  <a:pt x="6588973" y="2057400"/>
                </a:moveTo>
                <a:cubicBezTo>
                  <a:pt x="6595743" y="2057400"/>
                  <a:pt x="6601461" y="2061686"/>
                  <a:pt x="6601681" y="2066925"/>
                </a:cubicBezTo>
                <a:cubicBezTo>
                  <a:pt x="6601899" y="2072164"/>
                  <a:pt x="6616944" y="2113598"/>
                  <a:pt x="6635112" y="2159000"/>
                </a:cubicBezTo>
                <a:lnTo>
                  <a:pt x="6668146" y="2241550"/>
                </a:lnTo>
                <a:lnTo>
                  <a:pt x="2258671" y="6671824"/>
                </a:lnTo>
                <a:lnTo>
                  <a:pt x="2186610" y="6642364"/>
                </a:lnTo>
                <a:cubicBezTo>
                  <a:pt x="2146977" y="6626161"/>
                  <a:pt x="2101691" y="6607896"/>
                  <a:pt x="2085975" y="6601775"/>
                </a:cubicBezTo>
                <a:cubicBezTo>
                  <a:pt x="2070259" y="6595656"/>
                  <a:pt x="2057400" y="6586413"/>
                  <a:pt x="2057400" y="6581237"/>
                </a:cubicBezTo>
                <a:cubicBezTo>
                  <a:pt x="2057400" y="6576061"/>
                  <a:pt x="3074234" y="5556081"/>
                  <a:pt x="4317032" y="4314613"/>
                </a:cubicBezTo>
                <a:cubicBezTo>
                  <a:pt x="5559830" y="3073146"/>
                  <a:pt x="6582204" y="2057400"/>
                  <a:pt x="6588973" y="2057400"/>
                </a:cubicBezTo>
                <a:close/>
                <a:moveTo>
                  <a:pt x="6251102" y="1467022"/>
                </a:moveTo>
                <a:cubicBezTo>
                  <a:pt x="6263065" y="1470420"/>
                  <a:pt x="6296629" y="1508211"/>
                  <a:pt x="6325688" y="1551001"/>
                </a:cubicBezTo>
                <a:lnTo>
                  <a:pt x="6378522" y="1628803"/>
                </a:lnTo>
                <a:lnTo>
                  <a:pt x="4011599" y="3995751"/>
                </a:lnTo>
                <a:cubicBezTo>
                  <a:pt x="2709791" y="5297573"/>
                  <a:pt x="1639702" y="6362700"/>
                  <a:pt x="1633624" y="6362700"/>
                </a:cubicBezTo>
                <a:cubicBezTo>
                  <a:pt x="1610445" y="6362700"/>
                  <a:pt x="1473200" y="6271191"/>
                  <a:pt x="1473200" y="6255737"/>
                </a:cubicBezTo>
                <a:cubicBezTo>
                  <a:pt x="1473200" y="6246813"/>
                  <a:pt x="2543334" y="5164312"/>
                  <a:pt x="3851275" y="3850179"/>
                </a:cubicBezTo>
                <a:cubicBezTo>
                  <a:pt x="5577434" y="2115846"/>
                  <a:pt x="6235313" y="1462538"/>
                  <a:pt x="6251102" y="1467022"/>
                </a:cubicBezTo>
                <a:close/>
                <a:moveTo>
                  <a:pt x="5835201" y="965200"/>
                </a:moveTo>
                <a:cubicBezTo>
                  <a:pt x="5854287" y="965200"/>
                  <a:pt x="5969000" y="1082762"/>
                  <a:pt x="5969000" y="1102322"/>
                </a:cubicBezTo>
                <a:cubicBezTo>
                  <a:pt x="5969000" y="1111907"/>
                  <a:pt x="5181759" y="1899741"/>
                  <a:pt x="4219575" y="2853064"/>
                </a:cubicBezTo>
                <a:cubicBezTo>
                  <a:pt x="3257391" y="3806386"/>
                  <a:pt x="2162990" y="4898855"/>
                  <a:pt x="1787572" y="5280773"/>
                </a:cubicBezTo>
                <a:lnTo>
                  <a:pt x="1104994" y="5975168"/>
                </a:lnTo>
                <a:lnTo>
                  <a:pt x="959000" y="5829174"/>
                </a:lnTo>
                <a:lnTo>
                  <a:pt x="3390963" y="3397187"/>
                </a:lnTo>
                <a:cubicBezTo>
                  <a:pt x="4728542" y="2059594"/>
                  <a:pt x="5828449" y="965200"/>
                  <a:pt x="5835201" y="965200"/>
                </a:cubicBezTo>
                <a:close/>
                <a:moveTo>
                  <a:pt x="5327933" y="558800"/>
                </a:moveTo>
                <a:cubicBezTo>
                  <a:pt x="5348557" y="558800"/>
                  <a:pt x="5463432" y="637700"/>
                  <a:pt x="5475937" y="660454"/>
                </a:cubicBezTo>
                <a:cubicBezTo>
                  <a:pt x="5491902" y="689505"/>
                  <a:pt x="702171" y="5476442"/>
                  <a:pt x="666611" y="5466976"/>
                </a:cubicBezTo>
                <a:cubicBezTo>
                  <a:pt x="639631" y="5459794"/>
                  <a:pt x="563227" y="5358758"/>
                  <a:pt x="552106" y="5315556"/>
                </a:cubicBezTo>
                <a:cubicBezTo>
                  <a:pt x="546653" y="5294372"/>
                  <a:pt x="987441" y="4850983"/>
                  <a:pt x="2929458" y="2924175"/>
                </a:cubicBezTo>
                <a:cubicBezTo>
                  <a:pt x="4240684" y="1623219"/>
                  <a:pt x="5319997" y="558800"/>
                  <a:pt x="5327933" y="558800"/>
                </a:cubicBezTo>
                <a:close/>
                <a:moveTo>
                  <a:pt x="4730819" y="239740"/>
                </a:moveTo>
                <a:cubicBezTo>
                  <a:pt x="4830466" y="272067"/>
                  <a:pt x="4890028" y="300130"/>
                  <a:pt x="4895833" y="317487"/>
                </a:cubicBezTo>
                <a:cubicBezTo>
                  <a:pt x="4900066" y="330145"/>
                  <a:pt x="4137247" y="1101486"/>
                  <a:pt x="2619388" y="2619362"/>
                </a:cubicBezTo>
                <a:cubicBezTo>
                  <a:pt x="1363842" y="3874923"/>
                  <a:pt x="331926" y="4902200"/>
                  <a:pt x="326242" y="4902200"/>
                </a:cubicBezTo>
                <a:cubicBezTo>
                  <a:pt x="313804" y="4902200"/>
                  <a:pt x="240950" y="4744737"/>
                  <a:pt x="237434" y="4710254"/>
                </a:cubicBezTo>
                <a:cubicBezTo>
                  <a:pt x="235697" y="4693225"/>
                  <a:pt x="905307" y="4015417"/>
                  <a:pt x="2463800" y="2456629"/>
                </a:cubicBezTo>
                <a:cubicBezTo>
                  <a:pt x="4684721" y="235287"/>
                  <a:pt x="4692786" y="227401"/>
                  <a:pt x="4730819" y="239740"/>
                </a:cubicBezTo>
                <a:close/>
                <a:moveTo>
                  <a:pt x="2224160" y="201147"/>
                </a:moveTo>
                <a:cubicBezTo>
                  <a:pt x="2231408" y="203001"/>
                  <a:pt x="2236197" y="207239"/>
                  <a:pt x="2240062" y="213493"/>
                </a:cubicBezTo>
                <a:cubicBezTo>
                  <a:pt x="2243561" y="219154"/>
                  <a:pt x="1790305" y="679878"/>
                  <a:pt x="1232826" y="1237324"/>
                </a:cubicBezTo>
                <a:cubicBezTo>
                  <a:pt x="675348" y="1794769"/>
                  <a:pt x="215661" y="2245088"/>
                  <a:pt x="211300" y="2238032"/>
                </a:cubicBezTo>
                <a:cubicBezTo>
                  <a:pt x="197912" y="2216369"/>
                  <a:pt x="267312" y="2020182"/>
                  <a:pt x="338093" y="1879600"/>
                </a:cubicBezTo>
                <a:lnTo>
                  <a:pt x="405233" y="1746250"/>
                </a:lnTo>
                <a:lnTo>
                  <a:pt x="1082092" y="1071201"/>
                </a:lnTo>
                <a:cubicBezTo>
                  <a:pt x="1818947" y="336316"/>
                  <a:pt x="1757406" y="387917"/>
                  <a:pt x="2051050" y="258755"/>
                </a:cubicBezTo>
                <a:cubicBezTo>
                  <a:pt x="2158533" y="211478"/>
                  <a:pt x="2202415" y="195585"/>
                  <a:pt x="2224160" y="201147"/>
                </a:cubicBezTo>
                <a:close/>
                <a:moveTo>
                  <a:pt x="4016925" y="38100"/>
                </a:moveTo>
                <a:cubicBezTo>
                  <a:pt x="4073138" y="38100"/>
                  <a:pt x="4216400" y="77841"/>
                  <a:pt x="4216400" y="93434"/>
                </a:cubicBezTo>
                <a:cubicBezTo>
                  <a:pt x="4216400" y="108968"/>
                  <a:pt x="103415" y="4216400"/>
                  <a:pt x="87861" y="4216400"/>
                </a:cubicBezTo>
                <a:cubicBezTo>
                  <a:pt x="77001" y="4216400"/>
                  <a:pt x="38100" y="4055601"/>
                  <a:pt x="38100" y="4010708"/>
                </a:cubicBezTo>
                <a:cubicBezTo>
                  <a:pt x="38100" y="3988797"/>
                  <a:pt x="531655" y="3487918"/>
                  <a:pt x="2009760" y="2009790"/>
                </a:cubicBezTo>
                <a:cubicBezTo>
                  <a:pt x="3689847" y="329677"/>
                  <a:pt x="3986670" y="38100"/>
                  <a:pt x="4016925" y="38100"/>
                </a:cubicBezTo>
                <a:close/>
                <a:moveTo>
                  <a:pt x="3102116" y="0"/>
                </a:moveTo>
                <a:lnTo>
                  <a:pt x="3240158" y="0"/>
                </a:lnTo>
                <a:cubicBezTo>
                  <a:pt x="3316081" y="0"/>
                  <a:pt x="3378200" y="4278"/>
                  <a:pt x="3378200" y="9507"/>
                </a:cubicBezTo>
                <a:cubicBezTo>
                  <a:pt x="3378200" y="21962"/>
                  <a:pt x="21998" y="3378200"/>
                  <a:pt x="9543" y="3378200"/>
                </a:cubicBezTo>
                <a:cubicBezTo>
                  <a:pt x="4294" y="3378200"/>
                  <a:pt x="0" y="3314777"/>
                  <a:pt x="0" y="3237260"/>
                </a:cubicBezTo>
                <a:lnTo>
                  <a:pt x="0" y="3096320"/>
                </a:lnTo>
                <a:lnTo>
                  <a:pt x="1551058" y="1548160"/>
                </a:lnTo>
                <a:close/>
              </a:path>
            </a:pathLst>
          </a:custGeom>
          <a:solidFill>
            <a:schemeClr val="accent1">
              <a:alpha val="5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94390" y="399140"/>
            <a:ext cx="273018" cy="27301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7581056" y="2311400"/>
            <a:ext cx="1737671" cy="3096513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4">
            <a:alphaModFix/>
          </a:blip>
          <a:srcRect/>
          <a:stretch>
            <a:fillRect/>
          </a:stretch>
        </p:blipFill>
        <p:spPr>
          <a:xfrm>
            <a:off x="1781303" y="2414079"/>
            <a:ext cx="2888993" cy="289457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970279" y="3047159"/>
            <a:ext cx="2159479" cy="447477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08228" y="238458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2800" dirty="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 Bold"/>
                <a:ea typeface="Source Han Sans CN Bold Bold"/>
              </a:rPr>
              <a:t>产</a:t>
            </a:r>
            <a:r>
              <a:rPr kumimoji="1" lang="zh-CN" altLang="en-US" sz="2800" dirty="0" smtClean="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 Bold"/>
                <a:ea typeface="Source Han Sans CN Bold Bold"/>
              </a:rPr>
              <a:t>研能力敏捷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 flipH="1">
            <a:off x="328996" y="240387"/>
            <a:ext cx="380709" cy="379602"/>
          </a:xfrm>
          <a:custGeom>
            <a:avLst/>
            <a:gdLst>
              <a:gd name="connsiteX0" fmla="*/ 6550251 w 6869561"/>
              <a:gd name="connsiteY0" fmla="*/ 4864100 h 6849580"/>
              <a:gd name="connsiteX1" fmla="*/ 6565900 w 6869561"/>
              <a:gd name="connsiteY1" fmla="*/ 4874549 h 6849580"/>
              <a:gd name="connsiteX2" fmla="*/ 6220569 w 6869561"/>
              <a:gd name="connsiteY2" fmla="*/ 5435600 h 6849580"/>
              <a:gd name="connsiteX3" fmla="*/ 5814809 w 6869561"/>
              <a:gd name="connsiteY3" fmla="*/ 5861498 h 6849580"/>
              <a:gd name="connsiteX4" fmla="*/ 5047200 w 6869561"/>
              <a:gd name="connsiteY4" fmla="*/ 6469241 h 6849580"/>
              <a:gd name="connsiteX5" fmla="*/ 4864100 w 6869561"/>
              <a:gd name="connsiteY5" fmla="*/ 6543544 h 6849580"/>
              <a:gd name="connsiteX6" fmla="*/ 5699351 w 6869561"/>
              <a:gd name="connsiteY6" fmla="*/ 5698994 h 6849580"/>
              <a:gd name="connsiteX7" fmla="*/ 6550251 w 6869561"/>
              <a:gd name="connsiteY7" fmla="*/ 4864100 h 6849580"/>
              <a:gd name="connsiteX8" fmla="*/ 6856755 w 6869561"/>
              <a:gd name="connsiteY8" fmla="*/ 3626123 h 6849580"/>
              <a:gd name="connsiteX9" fmla="*/ 6839799 w 6869561"/>
              <a:gd name="connsiteY9" fmla="*/ 3915463 h 6849580"/>
              <a:gd name="connsiteX10" fmla="*/ 5373884 w 6869561"/>
              <a:gd name="connsiteY10" fmla="*/ 5390115 h 6849580"/>
              <a:gd name="connsiteX11" fmla="*/ 3926328 w 6869561"/>
              <a:gd name="connsiteY11" fmla="*/ 6849580 h 6849580"/>
              <a:gd name="connsiteX12" fmla="*/ 3614144 w 6869561"/>
              <a:gd name="connsiteY12" fmla="*/ 6838950 h 6849580"/>
              <a:gd name="connsiteX13" fmla="*/ 5226547 w 6869561"/>
              <a:gd name="connsiteY13" fmla="*/ 5229498 h 6849580"/>
              <a:gd name="connsiteX14" fmla="*/ 6856755 w 6869561"/>
              <a:gd name="connsiteY14" fmla="*/ 3626123 h 6849580"/>
              <a:gd name="connsiteX15" fmla="*/ 6803155 w 6869561"/>
              <a:gd name="connsiteY15" fmla="*/ 2768600 h 6849580"/>
              <a:gd name="connsiteX16" fmla="*/ 6817977 w 6869561"/>
              <a:gd name="connsiteY16" fmla="*/ 2784475 h 6849580"/>
              <a:gd name="connsiteX17" fmla="*/ 6847077 w 6869561"/>
              <a:gd name="connsiteY17" fmla="*/ 2960237 h 6849580"/>
              <a:gd name="connsiteX18" fmla="*/ 4927689 w 6869561"/>
              <a:gd name="connsiteY18" fmla="*/ 4909687 h 6849580"/>
              <a:gd name="connsiteX19" fmla="*/ 2996486 w 6869561"/>
              <a:gd name="connsiteY19" fmla="*/ 6837829 h 6849580"/>
              <a:gd name="connsiteX20" fmla="*/ 2773210 w 6869561"/>
              <a:gd name="connsiteY20" fmla="*/ 6804385 h 6849580"/>
              <a:gd name="connsiteX21" fmla="*/ 4776690 w 6869561"/>
              <a:gd name="connsiteY21" fmla="*/ 4780060 h 6849580"/>
              <a:gd name="connsiteX22" fmla="*/ 6803155 w 6869561"/>
              <a:gd name="connsiteY22" fmla="*/ 2768600 h 6849580"/>
              <a:gd name="connsiteX23" fmla="*/ 6588973 w 6869561"/>
              <a:gd name="connsiteY23" fmla="*/ 2057400 h 6849580"/>
              <a:gd name="connsiteX24" fmla="*/ 6601681 w 6869561"/>
              <a:gd name="connsiteY24" fmla="*/ 2066925 h 6849580"/>
              <a:gd name="connsiteX25" fmla="*/ 6635112 w 6869561"/>
              <a:gd name="connsiteY25" fmla="*/ 2159000 h 6849580"/>
              <a:gd name="connsiteX26" fmla="*/ 6668146 w 6869561"/>
              <a:gd name="connsiteY26" fmla="*/ 2241550 h 6849580"/>
              <a:gd name="connsiteX27" fmla="*/ 2258671 w 6869561"/>
              <a:gd name="connsiteY27" fmla="*/ 6671824 h 6849580"/>
              <a:gd name="connsiteX28" fmla="*/ 2186610 w 6869561"/>
              <a:gd name="connsiteY28" fmla="*/ 6642364 h 6849580"/>
              <a:gd name="connsiteX29" fmla="*/ 2085975 w 6869561"/>
              <a:gd name="connsiteY29" fmla="*/ 6601775 h 6849580"/>
              <a:gd name="connsiteX30" fmla="*/ 2057400 w 6869561"/>
              <a:gd name="connsiteY30" fmla="*/ 6581237 h 6849580"/>
              <a:gd name="connsiteX31" fmla="*/ 4317032 w 6869561"/>
              <a:gd name="connsiteY31" fmla="*/ 4314613 h 6849580"/>
              <a:gd name="connsiteX32" fmla="*/ 6588973 w 6869561"/>
              <a:gd name="connsiteY32" fmla="*/ 2057400 h 6849580"/>
              <a:gd name="connsiteX33" fmla="*/ 6251102 w 6869561"/>
              <a:gd name="connsiteY33" fmla="*/ 1467022 h 6849580"/>
              <a:gd name="connsiteX34" fmla="*/ 6325688 w 6869561"/>
              <a:gd name="connsiteY34" fmla="*/ 1551001 h 6849580"/>
              <a:gd name="connsiteX35" fmla="*/ 6378522 w 6869561"/>
              <a:gd name="connsiteY35" fmla="*/ 1628803 h 6849580"/>
              <a:gd name="connsiteX36" fmla="*/ 4011599 w 6869561"/>
              <a:gd name="connsiteY36" fmla="*/ 3995751 h 6849580"/>
              <a:gd name="connsiteX37" fmla="*/ 1633624 w 6869561"/>
              <a:gd name="connsiteY37" fmla="*/ 6362700 h 6849580"/>
              <a:gd name="connsiteX38" fmla="*/ 1473200 w 6869561"/>
              <a:gd name="connsiteY38" fmla="*/ 6255737 h 6849580"/>
              <a:gd name="connsiteX39" fmla="*/ 3851275 w 6869561"/>
              <a:gd name="connsiteY39" fmla="*/ 3850179 h 6849580"/>
              <a:gd name="connsiteX40" fmla="*/ 6251102 w 6869561"/>
              <a:gd name="connsiteY40" fmla="*/ 1467022 h 6849580"/>
              <a:gd name="connsiteX41" fmla="*/ 5835201 w 6869561"/>
              <a:gd name="connsiteY41" fmla="*/ 965200 h 6849580"/>
              <a:gd name="connsiteX42" fmla="*/ 5969000 w 6869561"/>
              <a:gd name="connsiteY42" fmla="*/ 1102322 h 6849580"/>
              <a:gd name="connsiteX43" fmla="*/ 4219575 w 6869561"/>
              <a:gd name="connsiteY43" fmla="*/ 2853064 h 6849580"/>
              <a:gd name="connsiteX44" fmla="*/ 1787572 w 6869561"/>
              <a:gd name="connsiteY44" fmla="*/ 5280773 h 6849580"/>
              <a:gd name="connsiteX45" fmla="*/ 1104994 w 6869561"/>
              <a:gd name="connsiteY45" fmla="*/ 5975168 h 6849580"/>
              <a:gd name="connsiteX46" fmla="*/ 959000 w 6869561"/>
              <a:gd name="connsiteY46" fmla="*/ 5829174 h 6849580"/>
              <a:gd name="connsiteX47" fmla="*/ 3390963 w 6869561"/>
              <a:gd name="connsiteY47" fmla="*/ 3397187 h 6849580"/>
              <a:gd name="connsiteX48" fmla="*/ 5835201 w 6869561"/>
              <a:gd name="connsiteY48" fmla="*/ 965200 h 6849580"/>
              <a:gd name="connsiteX49" fmla="*/ 5327933 w 6869561"/>
              <a:gd name="connsiteY49" fmla="*/ 558800 h 6849580"/>
              <a:gd name="connsiteX50" fmla="*/ 5475937 w 6869561"/>
              <a:gd name="connsiteY50" fmla="*/ 660454 h 6849580"/>
              <a:gd name="connsiteX51" fmla="*/ 666611 w 6869561"/>
              <a:gd name="connsiteY51" fmla="*/ 5466976 h 6849580"/>
              <a:gd name="connsiteX52" fmla="*/ 552106 w 6869561"/>
              <a:gd name="connsiteY52" fmla="*/ 5315556 h 6849580"/>
              <a:gd name="connsiteX53" fmla="*/ 2929458 w 6869561"/>
              <a:gd name="connsiteY53" fmla="*/ 2924175 h 6849580"/>
              <a:gd name="connsiteX54" fmla="*/ 5327933 w 6869561"/>
              <a:gd name="connsiteY54" fmla="*/ 558800 h 6849580"/>
              <a:gd name="connsiteX55" fmla="*/ 4730819 w 6869561"/>
              <a:gd name="connsiteY55" fmla="*/ 239740 h 6849580"/>
              <a:gd name="connsiteX56" fmla="*/ 4895833 w 6869561"/>
              <a:gd name="connsiteY56" fmla="*/ 317487 h 6849580"/>
              <a:gd name="connsiteX57" fmla="*/ 2619388 w 6869561"/>
              <a:gd name="connsiteY57" fmla="*/ 2619362 h 6849580"/>
              <a:gd name="connsiteX58" fmla="*/ 326242 w 6869561"/>
              <a:gd name="connsiteY58" fmla="*/ 4902200 h 6849580"/>
              <a:gd name="connsiteX59" fmla="*/ 237434 w 6869561"/>
              <a:gd name="connsiteY59" fmla="*/ 4710254 h 6849580"/>
              <a:gd name="connsiteX60" fmla="*/ 2463800 w 6869561"/>
              <a:gd name="connsiteY60" fmla="*/ 2456629 h 6849580"/>
              <a:gd name="connsiteX61" fmla="*/ 4730819 w 6869561"/>
              <a:gd name="connsiteY61" fmla="*/ 239740 h 6849580"/>
              <a:gd name="connsiteX62" fmla="*/ 2224160 w 6869561"/>
              <a:gd name="connsiteY62" fmla="*/ 201147 h 6849580"/>
              <a:gd name="connsiteX63" fmla="*/ 2240062 w 6869561"/>
              <a:gd name="connsiteY63" fmla="*/ 213493 h 6849580"/>
              <a:gd name="connsiteX64" fmla="*/ 1232826 w 6869561"/>
              <a:gd name="connsiteY64" fmla="*/ 1237324 h 6849580"/>
              <a:gd name="connsiteX65" fmla="*/ 211300 w 6869561"/>
              <a:gd name="connsiteY65" fmla="*/ 2238032 h 6849580"/>
              <a:gd name="connsiteX66" fmla="*/ 338093 w 6869561"/>
              <a:gd name="connsiteY66" fmla="*/ 1879600 h 6849580"/>
              <a:gd name="connsiteX67" fmla="*/ 405233 w 6869561"/>
              <a:gd name="connsiteY67" fmla="*/ 1746250 h 6849580"/>
              <a:gd name="connsiteX68" fmla="*/ 1082092 w 6869561"/>
              <a:gd name="connsiteY68" fmla="*/ 1071201 h 6849580"/>
              <a:gd name="connsiteX69" fmla="*/ 2051050 w 6869561"/>
              <a:gd name="connsiteY69" fmla="*/ 258755 h 6849580"/>
              <a:gd name="connsiteX70" fmla="*/ 2224160 w 6869561"/>
              <a:gd name="connsiteY70" fmla="*/ 201147 h 6849580"/>
              <a:gd name="connsiteX71" fmla="*/ 4016925 w 6869561"/>
              <a:gd name="connsiteY71" fmla="*/ 38100 h 6849580"/>
              <a:gd name="connsiteX72" fmla="*/ 4216400 w 6869561"/>
              <a:gd name="connsiteY72" fmla="*/ 93434 h 6849580"/>
              <a:gd name="connsiteX73" fmla="*/ 87861 w 6869561"/>
              <a:gd name="connsiteY73" fmla="*/ 4216400 h 6849580"/>
              <a:gd name="connsiteX74" fmla="*/ 38100 w 6869561"/>
              <a:gd name="connsiteY74" fmla="*/ 4010708 h 6849580"/>
              <a:gd name="connsiteX75" fmla="*/ 2009760 w 6869561"/>
              <a:gd name="connsiteY75" fmla="*/ 2009790 h 6849580"/>
              <a:gd name="connsiteX76" fmla="*/ 4016925 w 6869561"/>
              <a:gd name="connsiteY76" fmla="*/ 38100 h 6849580"/>
              <a:gd name="connsiteX77" fmla="*/ 3102116 w 6869561"/>
              <a:gd name="connsiteY77" fmla="*/ 0 h 6849580"/>
              <a:gd name="connsiteX78" fmla="*/ 3240158 w 6869561"/>
              <a:gd name="connsiteY78" fmla="*/ 0 h 6849580"/>
              <a:gd name="connsiteX79" fmla="*/ 3378200 w 6869561"/>
              <a:gd name="connsiteY79" fmla="*/ 9507 h 6849580"/>
              <a:gd name="connsiteX80" fmla="*/ 9543 w 6869561"/>
              <a:gd name="connsiteY80" fmla="*/ 3378200 h 6849580"/>
              <a:gd name="connsiteX81" fmla="*/ 0 w 6869561"/>
              <a:gd name="connsiteY81" fmla="*/ 3237260 h 6849580"/>
              <a:gd name="connsiteX82" fmla="*/ 0 w 6869561"/>
              <a:gd name="connsiteY82" fmla="*/ 3096320 h 6849580"/>
              <a:gd name="connsiteX83" fmla="*/ 1551058 w 6869561"/>
              <a:gd name="connsiteY83" fmla="*/ 1548160 h 6849580"/>
            </a:gdLst>
            <a:ahLst/>
            <a:cxnLst/>
            <a:rect l="l" t="t" r="r" b="b"/>
            <a:pathLst>
              <a:path w="6869561" h="6849580">
                <a:moveTo>
                  <a:pt x="6550251" y="4864100"/>
                </a:moveTo>
                <a:cubicBezTo>
                  <a:pt x="6558858" y="4864100"/>
                  <a:pt x="6565900" y="4868802"/>
                  <a:pt x="6565900" y="4874549"/>
                </a:cubicBezTo>
                <a:cubicBezTo>
                  <a:pt x="6565900" y="4919822"/>
                  <a:pt x="6380474" y="5221080"/>
                  <a:pt x="6220569" y="5435600"/>
                </a:cubicBezTo>
                <a:cubicBezTo>
                  <a:pt x="6181519" y="5487988"/>
                  <a:pt x="5998927" y="5679642"/>
                  <a:pt x="5814809" y="5861498"/>
                </a:cubicBezTo>
                <a:cubicBezTo>
                  <a:pt x="5458909" y="6213028"/>
                  <a:pt x="5404488" y="6256115"/>
                  <a:pt x="5047200" y="6469241"/>
                </a:cubicBezTo>
                <a:cubicBezTo>
                  <a:pt x="4917591" y="6546554"/>
                  <a:pt x="4864100" y="6568261"/>
                  <a:pt x="4864100" y="6543544"/>
                </a:cubicBezTo>
                <a:cubicBezTo>
                  <a:pt x="4864100" y="6538233"/>
                  <a:pt x="5239963" y="6158186"/>
                  <a:pt x="5699351" y="5698994"/>
                </a:cubicBezTo>
                <a:cubicBezTo>
                  <a:pt x="6158738" y="5239803"/>
                  <a:pt x="6541643" y="4864100"/>
                  <a:pt x="6550251" y="4864100"/>
                </a:cubicBezTo>
                <a:close/>
                <a:moveTo>
                  <a:pt x="6856755" y="3626123"/>
                </a:moveTo>
                <a:cubicBezTo>
                  <a:pt x="6881879" y="3634698"/>
                  <a:pt x="6866731" y="3893183"/>
                  <a:pt x="6839799" y="3915463"/>
                </a:cubicBezTo>
                <a:cubicBezTo>
                  <a:pt x="6829702" y="3923816"/>
                  <a:pt x="6170040" y="4587410"/>
                  <a:pt x="5373884" y="5390115"/>
                </a:cubicBezTo>
                <a:lnTo>
                  <a:pt x="3926328" y="6849580"/>
                </a:lnTo>
                <a:lnTo>
                  <a:pt x="3614144" y="6838950"/>
                </a:lnTo>
                <a:lnTo>
                  <a:pt x="5226547" y="5229498"/>
                </a:lnTo>
                <a:cubicBezTo>
                  <a:pt x="6228457" y="4229422"/>
                  <a:pt x="6845691" y="3622348"/>
                  <a:pt x="6856755" y="3626123"/>
                </a:cubicBezTo>
                <a:close/>
                <a:moveTo>
                  <a:pt x="6803155" y="2768600"/>
                </a:moveTo>
                <a:cubicBezTo>
                  <a:pt x="6811423" y="2768600"/>
                  <a:pt x="6818093" y="2775744"/>
                  <a:pt x="6817977" y="2784475"/>
                </a:cubicBezTo>
                <a:cubicBezTo>
                  <a:pt x="6817481" y="2821634"/>
                  <a:pt x="6835408" y="2929910"/>
                  <a:pt x="6847077" y="2960237"/>
                </a:cubicBezTo>
                <a:cubicBezTo>
                  <a:pt x="6859227" y="2991816"/>
                  <a:pt x="6782874" y="3069365"/>
                  <a:pt x="4927689" y="4909687"/>
                </a:cubicBezTo>
                <a:cubicBezTo>
                  <a:pt x="3865066" y="5963797"/>
                  <a:pt x="2996025" y="6831461"/>
                  <a:pt x="2996486" y="6837829"/>
                </a:cubicBezTo>
                <a:cubicBezTo>
                  <a:pt x="2997598" y="6853178"/>
                  <a:pt x="2783550" y="6821115"/>
                  <a:pt x="2773210" y="6804385"/>
                </a:cubicBezTo>
                <a:cubicBezTo>
                  <a:pt x="2768837" y="6797309"/>
                  <a:pt x="3670403" y="5886363"/>
                  <a:pt x="4776690" y="4780060"/>
                </a:cubicBezTo>
                <a:cubicBezTo>
                  <a:pt x="5882976" y="3673757"/>
                  <a:pt x="6794885" y="2768600"/>
                  <a:pt x="6803155" y="2768600"/>
                </a:cubicBezTo>
                <a:close/>
                <a:moveTo>
                  <a:pt x="6588973" y="2057400"/>
                </a:moveTo>
                <a:cubicBezTo>
                  <a:pt x="6595743" y="2057400"/>
                  <a:pt x="6601461" y="2061686"/>
                  <a:pt x="6601681" y="2066925"/>
                </a:cubicBezTo>
                <a:cubicBezTo>
                  <a:pt x="6601899" y="2072164"/>
                  <a:pt x="6616944" y="2113598"/>
                  <a:pt x="6635112" y="2159000"/>
                </a:cubicBezTo>
                <a:lnTo>
                  <a:pt x="6668146" y="2241550"/>
                </a:lnTo>
                <a:lnTo>
                  <a:pt x="2258671" y="6671824"/>
                </a:lnTo>
                <a:lnTo>
                  <a:pt x="2186610" y="6642364"/>
                </a:lnTo>
                <a:cubicBezTo>
                  <a:pt x="2146977" y="6626161"/>
                  <a:pt x="2101691" y="6607896"/>
                  <a:pt x="2085975" y="6601775"/>
                </a:cubicBezTo>
                <a:cubicBezTo>
                  <a:pt x="2070259" y="6595656"/>
                  <a:pt x="2057400" y="6586413"/>
                  <a:pt x="2057400" y="6581237"/>
                </a:cubicBezTo>
                <a:cubicBezTo>
                  <a:pt x="2057400" y="6576061"/>
                  <a:pt x="3074234" y="5556081"/>
                  <a:pt x="4317032" y="4314613"/>
                </a:cubicBezTo>
                <a:cubicBezTo>
                  <a:pt x="5559830" y="3073146"/>
                  <a:pt x="6582204" y="2057400"/>
                  <a:pt x="6588973" y="2057400"/>
                </a:cubicBezTo>
                <a:close/>
                <a:moveTo>
                  <a:pt x="6251102" y="1467022"/>
                </a:moveTo>
                <a:cubicBezTo>
                  <a:pt x="6263065" y="1470420"/>
                  <a:pt x="6296629" y="1508211"/>
                  <a:pt x="6325688" y="1551001"/>
                </a:cubicBezTo>
                <a:lnTo>
                  <a:pt x="6378522" y="1628803"/>
                </a:lnTo>
                <a:lnTo>
                  <a:pt x="4011599" y="3995751"/>
                </a:lnTo>
                <a:cubicBezTo>
                  <a:pt x="2709791" y="5297573"/>
                  <a:pt x="1639702" y="6362700"/>
                  <a:pt x="1633624" y="6362700"/>
                </a:cubicBezTo>
                <a:cubicBezTo>
                  <a:pt x="1610445" y="6362700"/>
                  <a:pt x="1473200" y="6271191"/>
                  <a:pt x="1473200" y="6255737"/>
                </a:cubicBezTo>
                <a:cubicBezTo>
                  <a:pt x="1473200" y="6246813"/>
                  <a:pt x="2543334" y="5164312"/>
                  <a:pt x="3851275" y="3850179"/>
                </a:cubicBezTo>
                <a:cubicBezTo>
                  <a:pt x="5577434" y="2115846"/>
                  <a:pt x="6235313" y="1462538"/>
                  <a:pt x="6251102" y="1467022"/>
                </a:cubicBezTo>
                <a:close/>
                <a:moveTo>
                  <a:pt x="5835201" y="965200"/>
                </a:moveTo>
                <a:cubicBezTo>
                  <a:pt x="5854287" y="965200"/>
                  <a:pt x="5969000" y="1082762"/>
                  <a:pt x="5969000" y="1102322"/>
                </a:cubicBezTo>
                <a:cubicBezTo>
                  <a:pt x="5969000" y="1111907"/>
                  <a:pt x="5181759" y="1899741"/>
                  <a:pt x="4219575" y="2853064"/>
                </a:cubicBezTo>
                <a:cubicBezTo>
                  <a:pt x="3257391" y="3806386"/>
                  <a:pt x="2162990" y="4898855"/>
                  <a:pt x="1787572" y="5280773"/>
                </a:cubicBezTo>
                <a:lnTo>
                  <a:pt x="1104994" y="5975168"/>
                </a:lnTo>
                <a:lnTo>
                  <a:pt x="959000" y="5829174"/>
                </a:lnTo>
                <a:lnTo>
                  <a:pt x="3390963" y="3397187"/>
                </a:lnTo>
                <a:cubicBezTo>
                  <a:pt x="4728542" y="2059594"/>
                  <a:pt x="5828449" y="965200"/>
                  <a:pt x="5835201" y="965200"/>
                </a:cubicBezTo>
                <a:close/>
                <a:moveTo>
                  <a:pt x="5327933" y="558800"/>
                </a:moveTo>
                <a:cubicBezTo>
                  <a:pt x="5348557" y="558800"/>
                  <a:pt x="5463432" y="637700"/>
                  <a:pt x="5475937" y="660454"/>
                </a:cubicBezTo>
                <a:cubicBezTo>
                  <a:pt x="5491902" y="689505"/>
                  <a:pt x="702171" y="5476442"/>
                  <a:pt x="666611" y="5466976"/>
                </a:cubicBezTo>
                <a:cubicBezTo>
                  <a:pt x="639631" y="5459794"/>
                  <a:pt x="563227" y="5358758"/>
                  <a:pt x="552106" y="5315556"/>
                </a:cubicBezTo>
                <a:cubicBezTo>
                  <a:pt x="546653" y="5294372"/>
                  <a:pt x="987441" y="4850983"/>
                  <a:pt x="2929458" y="2924175"/>
                </a:cubicBezTo>
                <a:cubicBezTo>
                  <a:pt x="4240684" y="1623219"/>
                  <a:pt x="5319997" y="558800"/>
                  <a:pt x="5327933" y="558800"/>
                </a:cubicBezTo>
                <a:close/>
                <a:moveTo>
                  <a:pt x="4730819" y="239740"/>
                </a:moveTo>
                <a:cubicBezTo>
                  <a:pt x="4830466" y="272067"/>
                  <a:pt x="4890028" y="300130"/>
                  <a:pt x="4895833" y="317487"/>
                </a:cubicBezTo>
                <a:cubicBezTo>
                  <a:pt x="4900066" y="330145"/>
                  <a:pt x="4137247" y="1101486"/>
                  <a:pt x="2619388" y="2619362"/>
                </a:cubicBezTo>
                <a:cubicBezTo>
                  <a:pt x="1363842" y="3874923"/>
                  <a:pt x="331926" y="4902200"/>
                  <a:pt x="326242" y="4902200"/>
                </a:cubicBezTo>
                <a:cubicBezTo>
                  <a:pt x="313804" y="4902200"/>
                  <a:pt x="240950" y="4744737"/>
                  <a:pt x="237434" y="4710254"/>
                </a:cubicBezTo>
                <a:cubicBezTo>
                  <a:pt x="235697" y="4693225"/>
                  <a:pt x="905307" y="4015417"/>
                  <a:pt x="2463800" y="2456629"/>
                </a:cubicBezTo>
                <a:cubicBezTo>
                  <a:pt x="4684721" y="235287"/>
                  <a:pt x="4692786" y="227401"/>
                  <a:pt x="4730819" y="239740"/>
                </a:cubicBezTo>
                <a:close/>
                <a:moveTo>
                  <a:pt x="2224160" y="201147"/>
                </a:moveTo>
                <a:cubicBezTo>
                  <a:pt x="2231408" y="203001"/>
                  <a:pt x="2236197" y="207239"/>
                  <a:pt x="2240062" y="213493"/>
                </a:cubicBezTo>
                <a:cubicBezTo>
                  <a:pt x="2243561" y="219154"/>
                  <a:pt x="1790305" y="679878"/>
                  <a:pt x="1232826" y="1237324"/>
                </a:cubicBezTo>
                <a:cubicBezTo>
                  <a:pt x="675348" y="1794769"/>
                  <a:pt x="215661" y="2245088"/>
                  <a:pt x="211300" y="2238032"/>
                </a:cubicBezTo>
                <a:cubicBezTo>
                  <a:pt x="197912" y="2216369"/>
                  <a:pt x="267312" y="2020182"/>
                  <a:pt x="338093" y="1879600"/>
                </a:cubicBezTo>
                <a:lnTo>
                  <a:pt x="405233" y="1746250"/>
                </a:lnTo>
                <a:lnTo>
                  <a:pt x="1082092" y="1071201"/>
                </a:lnTo>
                <a:cubicBezTo>
                  <a:pt x="1818947" y="336316"/>
                  <a:pt x="1757406" y="387917"/>
                  <a:pt x="2051050" y="258755"/>
                </a:cubicBezTo>
                <a:cubicBezTo>
                  <a:pt x="2158533" y="211478"/>
                  <a:pt x="2202415" y="195585"/>
                  <a:pt x="2224160" y="201147"/>
                </a:cubicBezTo>
                <a:close/>
                <a:moveTo>
                  <a:pt x="4016925" y="38100"/>
                </a:moveTo>
                <a:cubicBezTo>
                  <a:pt x="4073138" y="38100"/>
                  <a:pt x="4216400" y="77841"/>
                  <a:pt x="4216400" y="93434"/>
                </a:cubicBezTo>
                <a:cubicBezTo>
                  <a:pt x="4216400" y="108968"/>
                  <a:pt x="103415" y="4216400"/>
                  <a:pt x="87861" y="4216400"/>
                </a:cubicBezTo>
                <a:cubicBezTo>
                  <a:pt x="77001" y="4216400"/>
                  <a:pt x="38100" y="4055601"/>
                  <a:pt x="38100" y="4010708"/>
                </a:cubicBezTo>
                <a:cubicBezTo>
                  <a:pt x="38100" y="3988797"/>
                  <a:pt x="531655" y="3487918"/>
                  <a:pt x="2009760" y="2009790"/>
                </a:cubicBezTo>
                <a:cubicBezTo>
                  <a:pt x="3689847" y="329677"/>
                  <a:pt x="3986670" y="38100"/>
                  <a:pt x="4016925" y="38100"/>
                </a:cubicBezTo>
                <a:close/>
                <a:moveTo>
                  <a:pt x="3102116" y="0"/>
                </a:moveTo>
                <a:lnTo>
                  <a:pt x="3240158" y="0"/>
                </a:lnTo>
                <a:cubicBezTo>
                  <a:pt x="3316081" y="0"/>
                  <a:pt x="3378200" y="4278"/>
                  <a:pt x="3378200" y="9507"/>
                </a:cubicBezTo>
                <a:cubicBezTo>
                  <a:pt x="3378200" y="21962"/>
                  <a:pt x="21998" y="3378200"/>
                  <a:pt x="9543" y="3378200"/>
                </a:cubicBezTo>
                <a:cubicBezTo>
                  <a:pt x="4294" y="3378200"/>
                  <a:pt x="0" y="3314777"/>
                  <a:pt x="0" y="3237260"/>
                </a:cubicBezTo>
                <a:lnTo>
                  <a:pt x="0" y="3096320"/>
                </a:lnTo>
                <a:lnTo>
                  <a:pt x="1551058" y="1548160"/>
                </a:lnTo>
                <a:close/>
              </a:path>
            </a:pathLst>
          </a:custGeom>
          <a:solidFill>
            <a:schemeClr val="accent1">
              <a:alpha val="5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94390" y="399140"/>
            <a:ext cx="273018" cy="27301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996" y="933630"/>
            <a:ext cx="11219661" cy="5717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9122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970279" y="3047159"/>
            <a:ext cx="2159479" cy="447477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08228" y="238458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2800" dirty="0" smtClean="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面向即将到来的</a:t>
            </a:r>
            <a:r>
              <a:rPr kumimoji="1" lang="en-US" altLang="zh-CN" sz="2800" dirty="0" smtClean="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AI</a:t>
            </a:r>
            <a:r>
              <a:rPr kumimoji="1" lang="zh-CN" altLang="en-US" sz="2800" dirty="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编程</a:t>
            </a:r>
            <a:r>
              <a:rPr kumimoji="1" lang="zh-CN" altLang="en-US" sz="2800" dirty="0" smtClean="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时代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 flipH="1">
            <a:off x="328996" y="240387"/>
            <a:ext cx="380709" cy="379602"/>
          </a:xfrm>
          <a:custGeom>
            <a:avLst/>
            <a:gdLst>
              <a:gd name="connsiteX0" fmla="*/ 6550251 w 6869561"/>
              <a:gd name="connsiteY0" fmla="*/ 4864100 h 6849580"/>
              <a:gd name="connsiteX1" fmla="*/ 6565900 w 6869561"/>
              <a:gd name="connsiteY1" fmla="*/ 4874549 h 6849580"/>
              <a:gd name="connsiteX2" fmla="*/ 6220569 w 6869561"/>
              <a:gd name="connsiteY2" fmla="*/ 5435600 h 6849580"/>
              <a:gd name="connsiteX3" fmla="*/ 5814809 w 6869561"/>
              <a:gd name="connsiteY3" fmla="*/ 5861498 h 6849580"/>
              <a:gd name="connsiteX4" fmla="*/ 5047200 w 6869561"/>
              <a:gd name="connsiteY4" fmla="*/ 6469241 h 6849580"/>
              <a:gd name="connsiteX5" fmla="*/ 4864100 w 6869561"/>
              <a:gd name="connsiteY5" fmla="*/ 6543544 h 6849580"/>
              <a:gd name="connsiteX6" fmla="*/ 5699351 w 6869561"/>
              <a:gd name="connsiteY6" fmla="*/ 5698994 h 6849580"/>
              <a:gd name="connsiteX7" fmla="*/ 6550251 w 6869561"/>
              <a:gd name="connsiteY7" fmla="*/ 4864100 h 6849580"/>
              <a:gd name="connsiteX8" fmla="*/ 6856755 w 6869561"/>
              <a:gd name="connsiteY8" fmla="*/ 3626123 h 6849580"/>
              <a:gd name="connsiteX9" fmla="*/ 6839799 w 6869561"/>
              <a:gd name="connsiteY9" fmla="*/ 3915463 h 6849580"/>
              <a:gd name="connsiteX10" fmla="*/ 5373884 w 6869561"/>
              <a:gd name="connsiteY10" fmla="*/ 5390115 h 6849580"/>
              <a:gd name="connsiteX11" fmla="*/ 3926328 w 6869561"/>
              <a:gd name="connsiteY11" fmla="*/ 6849580 h 6849580"/>
              <a:gd name="connsiteX12" fmla="*/ 3614144 w 6869561"/>
              <a:gd name="connsiteY12" fmla="*/ 6838950 h 6849580"/>
              <a:gd name="connsiteX13" fmla="*/ 5226547 w 6869561"/>
              <a:gd name="connsiteY13" fmla="*/ 5229498 h 6849580"/>
              <a:gd name="connsiteX14" fmla="*/ 6856755 w 6869561"/>
              <a:gd name="connsiteY14" fmla="*/ 3626123 h 6849580"/>
              <a:gd name="connsiteX15" fmla="*/ 6803155 w 6869561"/>
              <a:gd name="connsiteY15" fmla="*/ 2768600 h 6849580"/>
              <a:gd name="connsiteX16" fmla="*/ 6817977 w 6869561"/>
              <a:gd name="connsiteY16" fmla="*/ 2784475 h 6849580"/>
              <a:gd name="connsiteX17" fmla="*/ 6847077 w 6869561"/>
              <a:gd name="connsiteY17" fmla="*/ 2960237 h 6849580"/>
              <a:gd name="connsiteX18" fmla="*/ 4927689 w 6869561"/>
              <a:gd name="connsiteY18" fmla="*/ 4909687 h 6849580"/>
              <a:gd name="connsiteX19" fmla="*/ 2996486 w 6869561"/>
              <a:gd name="connsiteY19" fmla="*/ 6837829 h 6849580"/>
              <a:gd name="connsiteX20" fmla="*/ 2773210 w 6869561"/>
              <a:gd name="connsiteY20" fmla="*/ 6804385 h 6849580"/>
              <a:gd name="connsiteX21" fmla="*/ 4776690 w 6869561"/>
              <a:gd name="connsiteY21" fmla="*/ 4780060 h 6849580"/>
              <a:gd name="connsiteX22" fmla="*/ 6803155 w 6869561"/>
              <a:gd name="connsiteY22" fmla="*/ 2768600 h 6849580"/>
              <a:gd name="connsiteX23" fmla="*/ 6588973 w 6869561"/>
              <a:gd name="connsiteY23" fmla="*/ 2057400 h 6849580"/>
              <a:gd name="connsiteX24" fmla="*/ 6601681 w 6869561"/>
              <a:gd name="connsiteY24" fmla="*/ 2066925 h 6849580"/>
              <a:gd name="connsiteX25" fmla="*/ 6635112 w 6869561"/>
              <a:gd name="connsiteY25" fmla="*/ 2159000 h 6849580"/>
              <a:gd name="connsiteX26" fmla="*/ 6668146 w 6869561"/>
              <a:gd name="connsiteY26" fmla="*/ 2241550 h 6849580"/>
              <a:gd name="connsiteX27" fmla="*/ 2258671 w 6869561"/>
              <a:gd name="connsiteY27" fmla="*/ 6671824 h 6849580"/>
              <a:gd name="connsiteX28" fmla="*/ 2186610 w 6869561"/>
              <a:gd name="connsiteY28" fmla="*/ 6642364 h 6849580"/>
              <a:gd name="connsiteX29" fmla="*/ 2085975 w 6869561"/>
              <a:gd name="connsiteY29" fmla="*/ 6601775 h 6849580"/>
              <a:gd name="connsiteX30" fmla="*/ 2057400 w 6869561"/>
              <a:gd name="connsiteY30" fmla="*/ 6581237 h 6849580"/>
              <a:gd name="connsiteX31" fmla="*/ 4317032 w 6869561"/>
              <a:gd name="connsiteY31" fmla="*/ 4314613 h 6849580"/>
              <a:gd name="connsiteX32" fmla="*/ 6588973 w 6869561"/>
              <a:gd name="connsiteY32" fmla="*/ 2057400 h 6849580"/>
              <a:gd name="connsiteX33" fmla="*/ 6251102 w 6869561"/>
              <a:gd name="connsiteY33" fmla="*/ 1467022 h 6849580"/>
              <a:gd name="connsiteX34" fmla="*/ 6325688 w 6869561"/>
              <a:gd name="connsiteY34" fmla="*/ 1551001 h 6849580"/>
              <a:gd name="connsiteX35" fmla="*/ 6378522 w 6869561"/>
              <a:gd name="connsiteY35" fmla="*/ 1628803 h 6849580"/>
              <a:gd name="connsiteX36" fmla="*/ 4011599 w 6869561"/>
              <a:gd name="connsiteY36" fmla="*/ 3995751 h 6849580"/>
              <a:gd name="connsiteX37" fmla="*/ 1633624 w 6869561"/>
              <a:gd name="connsiteY37" fmla="*/ 6362700 h 6849580"/>
              <a:gd name="connsiteX38" fmla="*/ 1473200 w 6869561"/>
              <a:gd name="connsiteY38" fmla="*/ 6255737 h 6849580"/>
              <a:gd name="connsiteX39" fmla="*/ 3851275 w 6869561"/>
              <a:gd name="connsiteY39" fmla="*/ 3850179 h 6849580"/>
              <a:gd name="connsiteX40" fmla="*/ 6251102 w 6869561"/>
              <a:gd name="connsiteY40" fmla="*/ 1467022 h 6849580"/>
              <a:gd name="connsiteX41" fmla="*/ 5835201 w 6869561"/>
              <a:gd name="connsiteY41" fmla="*/ 965200 h 6849580"/>
              <a:gd name="connsiteX42" fmla="*/ 5969000 w 6869561"/>
              <a:gd name="connsiteY42" fmla="*/ 1102322 h 6849580"/>
              <a:gd name="connsiteX43" fmla="*/ 4219575 w 6869561"/>
              <a:gd name="connsiteY43" fmla="*/ 2853064 h 6849580"/>
              <a:gd name="connsiteX44" fmla="*/ 1787572 w 6869561"/>
              <a:gd name="connsiteY44" fmla="*/ 5280773 h 6849580"/>
              <a:gd name="connsiteX45" fmla="*/ 1104994 w 6869561"/>
              <a:gd name="connsiteY45" fmla="*/ 5975168 h 6849580"/>
              <a:gd name="connsiteX46" fmla="*/ 959000 w 6869561"/>
              <a:gd name="connsiteY46" fmla="*/ 5829174 h 6849580"/>
              <a:gd name="connsiteX47" fmla="*/ 3390963 w 6869561"/>
              <a:gd name="connsiteY47" fmla="*/ 3397187 h 6849580"/>
              <a:gd name="connsiteX48" fmla="*/ 5835201 w 6869561"/>
              <a:gd name="connsiteY48" fmla="*/ 965200 h 6849580"/>
              <a:gd name="connsiteX49" fmla="*/ 5327933 w 6869561"/>
              <a:gd name="connsiteY49" fmla="*/ 558800 h 6849580"/>
              <a:gd name="connsiteX50" fmla="*/ 5475937 w 6869561"/>
              <a:gd name="connsiteY50" fmla="*/ 660454 h 6849580"/>
              <a:gd name="connsiteX51" fmla="*/ 666611 w 6869561"/>
              <a:gd name="connsiteY51" fmla="*/ 5466976 h 6849580"/>
              <a:gd name="connsiteX52" fmla="*/ 552106 w 6869561"/>
              <a:gd name="connsiteY52" fmla="*/ 5315556 h 6849580"/>
              <a:gd name="connsiteX53" fmla="*/ 2929458 w 6869561"/>
              <a:gd name="connsiteY53" fmla="*/ 2924175 h 6849580"/>
              <a:gd name="connsiteX54" fmla="*/ 5327933 w 6869561"/>
              <a:gd name="connsiteY54" fmla="*/ 558800 h 6849580"/>
              <a:gd name="connsiteX55" fmla="*/ 4730819 w 6869561"/>
              <a:gd name="connsiteY55" fmla="*/ 239740 h 6849580"/>
              <a:gd name="connsiteX56" fmla="*/ 4895833 w 6869561"/>
              <a:gd name="connsiteY56" fmla="*/ 317487 h 6849580"/>
              <a:gd name="connsiteX57" fmla="*/ 2619388 w 6869561"/>
              <a:gd name="connsiteY57" fmla="*/ 2619362 h 6849580"/>
              <a:gd name="connsiteX58" fmla="*/ 326242 w 6869561"/>
              <a:gd name="connsiteY58" fmla="*/ 4902200 h 6849580"/>
              <a:gd name="connsiteX59" fmla="*/ 237434 w 6869561"/>
              <a:gd name="connsiteY59" fmla="*/ 4710254 h 6849580"/>
              <a:gd name="connsiteX60" fmla="*/ 2463800 w 6869561"/>
              <a:gd name="connsiteY60" fmla="*/ 2456629 h 6849580"/>
              <a:gd name="connsiteX61" fmla="*/ 4730819 w 6869561"/>
              <a:gd name="connsiteY61" fmla="*/ 239740 h 6849580"/>
              <a:gd name="connsiteX62" fmla="*/ 2224160 w 6869561"/>
              <a:gd name="connsiteY62" fmla="*/ 201147 h 6849580"/>
              <a:gd name="connsiteX63" fmla="*/ 2240062 w 6869561"/>
              <a:gd name="connsiteY63" fmla="*/ 213493 h 6849580"/>
              <a:gd name="connsiteX64" fmla="*/ 1232826 w 6869561"/>
              <a:gd name="connsiteY64" fmla="*/ 1237324 h 6849580"/>
              <a:gd name="connsiteX65" fmla="*/ 211300 w 6869561"/>
              <a:gd name="connsiteY65" fmla="*/ 2238032 h 6849580"/>
              <a:gd name="connsiteX66" fmla="*/ 338093 w 6869561"/>
              <a:gd name="connsiteY66" fmla="*/ 1879600 h 6849580"/>
              <a:gd name="connsiteX67" fmla="*/ 405233 w 6869561"/>
              <a:gd name="connsiteY67" fmla="*/ 1746250 h 6849580"/>
              <a:gd name="connsiteX68" fmla="*/ 1082092 w 6869561"/>
              <a:gd name="connsiteY68" fmla="*/ 1071201 h 6849580"/>
              <a:gd name="connsiteX69" fmla="*/ 2051050 w 6869561"/>
              <a:gd name="connsiteY69" fmla="*/ 258755 h 6849580"/>
              <a:gd name="connsiteX70" fmla="*/ 2224160 w 6869561"/>
              <a:gd name="connsiteY70" fmla="*/ 201147 h 6849580"/>
              <a:gd name="connsiteX71" fmla="*/ 4016925 w 6869561"/>
              <a:gd name="connsiteY71" fmla="*/ 38100 h 6849580"/>
              <a:gd name="connsiteX72" fmla="*/ 4216400 w 6869561"/>
              <a:gd name="connsiteY72" fmla="*/ 93434 h 6849580"/>
              <a:gd name="connsiteX73" fmla="*/ 87861 w 6869561"/>
              <a:gd name="connsiteY73" fmla="*/ 4216400 h 6849580"/>
              <a:gd name="connsiteX74" fmla="*/ 38100 w 6869561"/>
              <a:gd name="connsiteY74" fmla="*/ 4010708 h 6849580"/>
              <a:gd name="connsiteX75" fmla="*/ 2009760 w 6869561"/>
              <a:gd name="connsiteY75" fmla="*/ 2009790 h 6849580"/>
              <a:gd name="connsiteX76" fmla="*/ 4016925 w 6869561"/>
              <a:gd name="connsiteY76" fmla="*/ 38100 h 6849580"/>
              <a:gd name="connsiteX77" fmla="*/ 3102116 w 6869561"/>
              <a:gd name="connsiteY77" fmla="*/ 0 h 6849580"/>
              <a:gd name="connsiteX78" fmla="*/ 3240158 w 6869561"/>
              <a:gd name="connsiteY78" fmla="*/ 0 h 6849580"/>
              <a:gd name="connsiteX79" fmla="*/ 3378200 w 6869561"/>
              <a:gd name="connsiteY79" fmla="*/ 9507 h 6849580"/>
              <a:gd name="connsiteX80" fmla="*/ 9543 w 6869561"/>
              <a:gd name="connsiteY80" fmla="*/ 3378200 h 6849580"/>
              <a:gd name="connsiteX81" fmla="*/ 0 w 6869561"/>
              <a:gd name="connsiteY81" fmla="*/ 3237260 h 6849580"/>
              <a:gd name="connsiteX82" fmla="*/ 0 w 6869561"/>
              <a:gd name="connsiteY82" fmla="*/ 3096320 h 6849580"/>
              <a:gd name="connsiteX83" fmla="*/ 1551058 w 6869561"/>
              <a:gd name="connsiteY83" fmla="*/ 1548160 h 6849580"/>
            </a:gdLst>
            <a:ahLst/>
            <a:cxnLst/>
            <a:rect l="l" t="t" r="r" b="b"/>
            <a:pathLst>
              <a:path w="6869561" h="6849580">
                <a:moveTo>
                  <a:pt x="6550251" y="4864100"/>
                </a:moveTo>
                <a:cubicBezTo>
                  <a:pt x="6558858" y="4864100"/>
                  <a:pt x="6565900" y="4868802"/>
                  <a:pt x="6565900" y="4874549"/>
                </a:cubicBezTo>
                <a:cubicBezTo>
                  <a:pt x="6565900" y="4919822"/>
                  <a:pt x="6380474" y="5221080"/>
                  <a:pt x="6220569" y="5435600"/>
                </a:cubicBezTo>
                <a:cubicBezTo>
                  <a:pt x="6181519" y="5487988"/>
                  <a:pt x="5998927" y="5679642"/>
                  <a:pt x="5814809" y="5861498"/>
                </a:cubicBezTo>
                <a:cubicBezTo>
                  <a:pt x="5458909" y="6213028"/>
                  <a:pt x="5404488" y="6256115"/>
                  <a:pt x="5047200" y="6469241"/>
                </a:cubicBezTo>
                <a:cubicBezTo>
                  <a:pt x="4917591" y="6546554"/>
                  <a:pt x="4864100" y="6568261"/>
                  <a:pt x="4864100" y="6543544"/>
                </a:cubicBezTo>
                <a:cubicBezTo>
                  <a:pt x="4864100" y="6538233"/>
                  <a:pt x="5239963" y="6158186"/>
                  <a:pt x="5699351" y="5698994"/>
                </a:cubicBezTo>
                <a:cubicBezTo>
                  <a:pt x="6158738" y="5239803"/>
                  <a:pt x="6541643" y="4864100"/>
                  <a:pt x="6550251" y="4864100"/>
                </a:cubicBezTo>
                <a:close/>
                <a:moveTo>
                  <a:pt x="6856755" y="3626123"/>
                </a:moveTo>
                <a:cubicBezTo>
                  <a:pt x="6881879" y="3634698"/>
                  <a:pt x="6866731" y="3893183"/>
                  <a:pt x="6839799" y="3915463"/>
                </a:cubicBezTo>
                <a:cubicBezTo>
                  <a:pt x="6829702" y="3923816"/>
                  <a:pt x="6170040" y="4587410"/>
                  <a:pt x="5373884" y="5390115"/>
                </a:cubicBezTo>
                <a:lnTo>
                  <a:pt x="3926328" y="6849580"/>
                </a:lnTo>
                <a:lnTo>
                  <a:pt x="3614144" y="6838950"/>
                </a:lnTo>
                <a:lnTo>
                  <a:pt x="5226547" y="5229498"/>
                </a:lnTo>
                <a:cubicBezTo>
                  <a:pt x="6228457" y="4229422"/>
                  <a:pt x="6845691" y="3622348"/>
                  <a:pt x="6856755" y="3626123"/>
                </a:cubicBezTo>
                <a:close/>
                <a:moveTo>
                  <a:pt x="6803155" y="2768600"/>
                </a:moveTo>
                <a:cubicBezTo>
                  <a:pt x="6811423" y="2768600"/>
                  <a:pt x="6818093" y="2775744"/>
                  <a:pt x="6817977" y="2784475"/>
                </a:cubicBezTo>
                <a:cubicBezTo>
                  <a:pt x="6817481" y="2821634"/>
                  <a:pt x="6835408" y="2929910"/>
                  <a:pt x="6847077" y="2960237"/>
                </a:cubicBezTo>
                <a:cubicBezTo>
                  <a:pt x="6859227" y="2991816"/>
                  <a:pt x="6782874" y="3069365"/>
                  <a:pt x="4927689" y="4909687"/>
                </a:cubicBezTo>
                <a:cubicBezTo>
                  <a:pt x="3865066" y="5963797"/>
                  <a:pt x="2996025" y="6831461"/>
                  <a:pt x="2996486" y="6837829"/>
                </a:cubicBezTo>
                <a:cubicBezTo>
                  <a:pt x="2997598" y="6853178"/>
                  <a:pt x="2783550" y="6821115"/>
                  <a:pt x="2773210" y="6804385"/>
                </a:cubicBezTo>
                <a:cubicBezTo>
                  <a:pt x="2768837" y="6797309"/>
                  <a:pt x="3670403" y="5886363"/>
                  <a:pt x="4776690" y="4780060"/>
                </a:cubicBezTo>
                <a:cubicBezTo>
                  <a:pt x="5882976" y="3673757"/>
                  <a:pt x="6794885" y="2768600"/>
                  <a:pt x="6803155" y="2768600"/>
                </a:cubicBezTo>
                <a:close/>
                <a:moveTo>
                  <a:pt x="6588973" y="2057400"/>
                </a:moveTo>
                <a:cubicBezTo>
                  <a:pt x="6595743" y="2057400"/>
                  <a:pt x="6601461" y="2061686"/>
                  <a:pt x="6601681" y="2066925"/>
                </a:cubicBezTo>
                <a:cubicBezTo>
                  <a:pt x="6601899" y="2072164"/>
                  <a:pt x="6616944" y="2113598"/>
                  <a:pt x="6635112" y="2159000"/>
                </a:cubicBezTo>
                <a:lnTo>
                  <a:pt x="6668146" y="2241550"/>
                </a:lnTo>
                <a:lnTo>
                  <a:pt x="2258671" y="6671824"/>
                </a:lnTo>
                <a:lnTo>
                  <a:pt x="2186610" y="6642364"/>
                </a:lnTo>
                <a:cubicBezTo>
                  <a:pt x="2146977" y="6626161"/>
                  <a:pt x="2101691" y="6607896"/>
                  <a:pt x="2085975" y="6601775"/>
                </a:cubicBezTo>
                <a:cubicBezTo>
                  <a:pt x="2070259" y="6595656"/>
                  <a:pt x="2057400" y="6586413"/>
                  <a:pt x="2057400" y="6581237"/>
                </a:cubicBezTo>
                <a:cubicBezTo>
                  <a:pt x="2057400" y="6576061"/>
                  <a:pt x="3074234" y="5556081"/>
                  <a:pt x="4317032" y="4314613"/>
                </a:cubicBezTo>
                <a:cubicBezTo>
                  <a:pt x="5559830" y="3073146"/>
                  <a:pt x="6582204" y="2057400"/>
                  <a:pt x="6588973" y="2057400"/>
                </a:cubicBezTo>
                <a:close/>
                <a:moveTo>
                  <a:pt x="6251102" y="1467022"/>
                </a:moveTo>
                <a:cubicBezTo>
                  <a:pt x="6263065" y="1470420"/>
                  <a:pt x="6296629" y="1508211"/>
                  <a:pt x="6325688" y="1551001"/>
                </a:cubicBezTo>
                <a:lnTo>
                  <a:pt x="6378522" y="1628803"/>
                </a:lnTo>
                <a:lnTo>
                  <a:pt x="4011599" y="3995751"/>
                </a:lnTo>
                <a:cubicBezTo>
                  <a:pt x="2709791" y="5297573"/>
                  <a:pt x="1639702" y="6362700"/>
                  <a:pt x="1633624" y="6362700"/>
                </a:cubicBezTo>
                <a:cubicBezTo>
                  <a:pt x="1610445" y="6362700"/>
                  <a:pt x="1473200" y="6271191"/>
                  <a:pt x="1473200" y="6255737"/>
                </a:cubicBezTo>
                <a:cubicBezTo>
                  <a:pt x="1473200" y="6246813"/>
                  <a:pt x="2543334" y="5164312"/>
                  <a:pt x="3851275" y="3850179"/>
                </a:cubicBezTo>
                <a:cubicBezTo>
                  <a:pt x="5577434" y="2115846"/>
                  <a:pt x="6235313" y="1462538"/>
                  <a:pt x="6251102" y="1467022"/>
                </a:cubicBezTo>
                <a:close/>
                <a:moveTo>
                  <a:pt x="5835201" y="965200"/>
                </a:moveTo>
                <a:cubicBezTo>
                  <a:pt x="5854287" y="965200"/>
                  <a:pt x="5969000" y="1082762"/>
                  <a:pt x="5969000" y="1102322"/>
                </a:cubicBezTo>
                <a:cubicBezTo>
                  <a:pt x="5969000" y="1111907"/>
                  <a:pt x="5181759" y="1899741"/>
                  <a:pt x="4219575" y="2853064"/>
                </a:cubicBezTo>
                <a:cubicBezTo>
                  <a:pt x="3257391" y="3806386"/>
                  <a:pt x="2162990" y="4898855"/>
                  <a:pt x="1787572" y="5280773"/>
                </a:cubicBezTo>
                <a:lnTo>
                  <a:pt x="1104994" y="5975168"/>
                </a:lnTo>
                <a:lnTo>
                  <a:pt x="959000" y="5829174"/>
                </a:lnTo>
                <a:lnTo>
                  <a:pt x="3390963" y="3397187"/>
                </a:lnTo>
                <a:cubicBezTo>
                  <a:pt x="4728542" y="2059594"/>
                  <a:pt x="5828449" y="965200"/>
                  <a:pt x="5835201" y="965200"/>
                </a:cubicBezTo>
                <a:close/>
                <a:moveTo>
                  <a:pt x="5327933" y="558800"/>
                </a:moveTo>
                <a:cubicBezTo>
                  <a:pt x="5348557" y="558800"/>
                  <a:pt x="5463432" y="637700"/>
                  <a:pt x="5475937" y="660454"/>
                </a:cubicBezTo>
                <a:cubicBezTo>
                  <a:pt x="5491902" y="689505"/>
                  <a:pt x="702171" y="5476442"/>
                  <a:pt x="666611" y="5466976"/>
                </a:cubicBezTo>
                <a:cubicBezTo>
                  <a:pt x="639631" y="5459794"/>
                  <a:pt x="563227" y="5358758"/>
                  <a:pt x="552106" y="5315556"/>
                </a:cubicBezTo>
                <a:cubicBezTo>
                  <a:pt x="546653" y="5294372"/>
                  <a:pt x="987441" y="4850983"/>
                  <a:pt x="2929458" y="2924175"/>
                </a:cubicBezTo>
                <a:cubicBezTo>
                  <a:pt x="4240684" y="1623219"/>
                  <a:pt x="5319997" y="558800"/>
                  <a:pt x="5327933" y="558800"/>
                </a:cubicBezTo>
                <a:close/>
                <a:moveTo>
                  <a:pt x="4730819" y="239740"/>
                </a:moveTo>
                <a:cubicBezTo>
                  <a:pt x="4830466" y="272067"/>
                  <a:pt x="4890028" y="300130"/>
                  <a:pt x="4895833" y="317487"/>
                </a:cubicBezTo>
                <a:cubicBezTo>
                  <a:pt x="4900066" y="330145"/>
                  <a:pt x="4137247" y="1101486"/>
                  <a:pt x="2619388" y="2619362"/>
                </a:cubicBezTo>
                <a:cubicBezTo>
                  <a:pt x="1363842" y="3874923"/>
                  <a:pt x="331926" y="4902200"/>
                  <a:pt x="326242" y="4902200"/>
                </a:cubicBezTo>
                <a:cubicBezTo>
                  <a:pt x="313804" y="4902200"/>
                  <a:pt x="240950" y="4744737"/>
                  <a:pt x="237434" y="4710254"/>
                </a:cubicBezTo>
                <a:cubicBezTo>
                  <a:pt x="235697" y="4693225"/>
                  <a:pt x="905307" y="4015417"/>
                  <a:pt x="2463800" y="2456629"/>
                </a:cubicBezTo>
                <a:cubicBezTo>
                  <a:pt x="4684721" y="235287"/>
                  <a:pt x="4692786" y="227401"/>
                  <a:pt x="4730819" y="239740"/>
                </a:cubicBezTo>
                <a:close/>
                <a:moveTo>
                  <a:pt x="2224160" y="201147"/>
                </a:moveTo>
                <a:cubicBezTo>
                  <a:pt x="2231408" y="203001"/>
                  <a:pt x="2236197" y="207239"/>
                  <a:pt x="2240062" y="213493"/>
                </a:cubicBezTo>
                <a:cubicBezTo>
                  <a:pt x="2243561" y="219154"/>
                  <a:pt x="1790305" y="679878"/>
                  <a:pt x="1232826" y="1237324"/>
                </a:cubicBezTo>
                <a:cubicBezTo>
                  <a:pt x="675348" y="1794769"/>
                  <a:pt x="215661" y="2245088"/>
                  <a:pt x="211300" y="2238032"/>
                </a:cubicBezTo>
                <a:cubicBezTo>
                  <a:pt x="197912" y="2216369"/>
                  <a:pt x="267312" y="2020182"/>
                  <a:pt x="338093" y="1879600"/>
                </a:cubicBezTo>
                <a:lnTo>
                  <a:pt x="405233" y="1746250"/>
                </a:lnTo>
                <a:lnTo>
                  <a:pt x="1082092" y="1071201"/>
                </a:lnTo>
                <a:cubicBezTo>
                  <a:pt x="1818947" y="336316"/>
                  <a:pt x="1757406" y="387917"/>
                  <a:pt x="2051050" y="258755"/>
                </a:cubicBezTo>
                <a:cubicBezTo>
                  <a:pt x="2158533" y="211478"/>
                  <a:pt x="2202415" y="195585"/>
                  <a:pt x="2224160" y="201147"/>
                </a:cubicBezTo>
                <a:close/>
                <a:moveTo>
                  <a:pt x="4016925" y="38100"/>
                </a:moveTo>
                <a:cubicBezTo>
                  <a:pt x="4073138" y="38100"/>
                  <a:pt x="4216400" y="77841"/>
                  <a:pt x="4216400" y="93434"/>
                </a:cubicBezTo>
                <a:cubicBezTo>
                  <a:pt x="4216400" y="108968"/>
                  <a:pt x="103415" y="4216400"/>
                  <a:pt x="87861" y="4216400"/>
                </a:cubicBezTo>
                <a:cubicBezTo>
                  <a:pt x="77001" y="4216400"/>
                  <a:pt x="38100" y="4055601"/>
                  <a:pt x="38100" y="4010708"/>
                </a:cubicBezTo>
                <a:cubicBezTo>
                  <a:pt x="38100" y="3988797"/>
                  <a:pt x="531655" y="3487918"/>
                  <a:pt x="2009760" y="2009790"/>
                </a:cubicBezTo>
                <a:cubicBezTo>
                  <a:pt x="3689847" y="329677"/>
                  <a:pt x="3986670" y="38100"/>
                  <a:pt x="4016925" y="38100"/>
                </a:cubicBezTo>
                <a:close/>
                <a:moveTo>
                  <a:pt x="3102116" y="0"/>
                </a:moveTo>
                <a:lnTo>
                  <a:pt x="3240158" y="0"/>
                </a:lnTo>
                <a:cubicBezTo>
                  <a:pt x="3316081" y="0"/>
                  <a:pt x="3378200" y="4278"/>
                  <a:pt x="3378200" y="9507"/>
                </a:cubicBezTo>
                <a:cubicBezTo>
                  <a:pt x="3378200" y="21962"/>
                  <a:pt x="21998" y="3378200"/>
                  <a:pt x="9543" y="3378200"/>
                </a:cubicBezTo>
                <a:cubicBezTo>
                  <a:pt x="4294" y="3378200"/>
                  <a:pt x="0" y="3314777"/>
                  <a:pt x="0" y="3237260"/>
                </a:cubicBezTo>
                <a:lnTo>
                  <a:pt x="0" y="3096320"/>
                </a:lnTo>
                <a:lnTo>
                  <a:pt x="1551058" y="1548160"/>
                </a:lnTo>
                <a:close/>
              </a:path>
            </a:pathLst>
          </a:custGeom>
          <a:solidFill>
            <a:schemeClr val="accent1">
              <a:alpha val="5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94390" y="399140"/>
            <a:ext cx="273018" cy="27301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8" name="口述编程题演示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67408" y="904134"/>
            <a:ext cx="9901202" cy="5569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804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12700" y="3538109"/>
            <a:ext cx="12204700" cy="508861"/>
          </a:xfrm>
          <a:custGeom>
            <a:avLst/>
            <a:gdLst>
              <a:gd name="connsiteX0" fmla="*/ 0 w 12204700"/>
              <a:gd name="connsiteY0" fmla="*/ 343761 h 508861"/>
              <a:gd name="connsiteX1" fmla="*/ 2286000 w 12204700"/>
              <a:gd name="connsiteY1" fmla="*/ 861 h 508861"/>
              <a:gd name="connsiteX2" fmla="*/ 5588000 w 12204700"/>
              <a:gd name="connsiteY2" fmla="*/ 432661 h 508861"/>
              <a:gd name="connsiteX3" fmla="*/ 8788400 w 12204700"/>
              <a:gd name="connsiteY3" fmla="*/ 64361 h 508861"/>
              <a:gd name="connsiteX4" fmla="*/ 12204700 w 12204700"/>
              <a:gd name="connsiteY4" fmla="*/ 508861 h 508861"/>
            </a:gdLst>
            <a:ahLst/>
            <a:cxnLst/>
            <a:rect l="l" t="t" r="r" b="b"/>
            <a:pathLst>
              <a:path w="12204700" h="508861">
                <a:moveTo>
                  <a:pt x="0" y="343761"/>
                </a:moveTo>
                <a:cubicBezTo>
                  <a:pt x="677333" y="164902"/>
                  <a:pt x="1354667" y="-13956"/>
                  <a:pt x="2286000" y="861"/>
                </a:cubicBezTo>
                <a:cubicBezTo>
                  <a:pt x="3217333" y="15678"/>
                  <a:pt x="4504267" y="422078"/>
                  <a:pt x="5588000" y="432661"/>
                </a:cubicBezTo>
                <a:cubicBezTo>
                  <a:pt x="6671733" y="443244"/>
                  <a:pt x="7685617" y="51661"/>
                  <a:pt x="8788400" y="64361"/>
                </a:cubicBezTo>
                <a:cubicBezTo>
                  <a:pt x="9891183" y="77061"/>
                  <a:pt x="11047941" y="292961"/>
                  <a:pt x="12204700" y="508861"/>
                </a:cubicBezTo>
              </a:path>
            </a:pathLst>
          </a:custGeom>
          <a:noFill/>
          <a:ln w="19050" cap="sq">
            <a:solidFill>
              <a:schemeClr val="accent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-50800" y="3513570"/>
            <a:ext cx="12268200" cy="457200"/>
          </a:xfrm>
          <a:custGeom>
            <a:avLst/>
            <a:gdLst>
              <a:gd name="connsiteX0" fmla="*/ 0 w 12268200"/>
              <a:gd name="connsiteY0" fmla="*/ 0 h 457200"/>
              <a:gd name="connsiteX1" fmla="*/ 2260600 w 12268200"/>
              <a:gd name="connsiteY1" fmla="*/ 342900 h 457200"/>
              <a:gd name="connsiteX2" fmla="*/ 6210300 w 12268200"/>
              <a:gd name="connsiteY2" fmla="*/ 177800 h 457200"/>
              <a:gd name="connsiteX3" fmla="*/ 9639300 w 12268200"/>
              <a:gd name="connsiteY3" fmla="*/ 457200 h 457200"/>
              <a:gd name="connsiteX4" fmla="*/ 12268200 w 12268200"/>
              <a:gd name="connsiteY4" fmla="*/ 177800 h 457200"/>
            </a:gdLst>
            <a:ahLst/>
            <a:cxnLst/>
            <a:rect l="l" t="t" r="r" b="b"/>
            <a:pathLst>
              <a:path w="12268200" h="457200">
                <a:moveTo>
                  <a:pt x="0" y="0"/>
                </a:moveTo>
                <a:cubicBezTo>
                  <a:pt x="612775" y="156633"/>
                  <a:pt x="1225550" y="313267"/>
                  <a:pt x="2260600" y="342900"/>
                </a:cubicBezTo>
                <a:cubicBezTo>
                  <a:pt x="3295650" y="372533"/>
                  <a:pt x="4980517" y="158750"/>
                  <a:pt x="6210300" y="177800"/>
                </a:cubicBezTo>
                <a:cubicBezTo>
                  <a:pt x="7440083" y="196850"/>
                  <a:pt x="8629650" y="457200"/>
                  <a:pt x="9639300" y="457200"/>
                </a:cubicBezTo>
                <a:cubicBezTo>
                  <a:pt x="10648950" y="457200"/>
                  <a:pt x="11458575" y="317500"/>
                  <a:pt x="12268200" y="177800"/>
                </a:cubicBezTo>
              </a:path>
            </a:pathLst>
          </a:custGeom>
          <a:noFill/>
          <a:ln w="12700" cap="sq">
            <a:solidFill>
              <a:schemeClr val="accent1">
                <a:alpha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-25400" y="3246870"/>
            <a:ext cx="12230100" cy="927595"/>
          </a:xfrm>
          <a:custGeom>
            <a:avLst/>
            <a:gdLst>
              <a:gd name="connsiteX0" fmla="*/ 0 w 12230100"/>
              <a:gd name="connsiteY0" fmla="*/ 0 h 927595"/>
              <a:gd name="connsiteX1" fmla="*/ 2489200 w 12230100"/>
              <a:gd name="connsiteY1" fmla="*/ 927100 h 927595"/>
              <a:gd name="connsiteX2" fmla="*/ 5842000 w 12230100"/>
              <a:gd name="connsiteY2" fmla="*/ 139700 h 927595"/>
              <a:gd name="connsiteX3" fmla="*/ 9258300 w 12230100"/>
              <a:gd name="connsiteY3" fmla="*/ 889000 h 927595"/>
              <a:gd name="connsiteX4" fmla="*/ 12230100 w 12230100"/>
              <a:gd name="connsiteY4" fmla="*/ 127000 h 927595"/>
            </a:gdLst>
            <a:ahLst/>
            <a:cxnLst/>
            <a:rect l="l" t="t" r="r" b="b"/>
            <a:pathLst>
              <a:path w="12230100" h="927595">
                <a:moveTo>
                  <a:pt x="0" y="0"/>
                </a:moveTo>
                <a:cubicBezTo>
                  <a:pt x="757766" y="451908"/>
                  <a:pt x="1515533" y="903817"/>
                  <a:pt x="2489200" y="927100"/>
                </a:cubicBezTo>
                <a:cubicBezTo>
                  <a:pt x="3462867" y="950383"/>
                  <a:pt x="4713817" y="146050"/>
                  <a:pt x="5842000" y="139700"/>
                </a:cubicBezTo>
                <a:cubicBezTo>
                  <a:pt x="6970183" y="133350"/>
                  <a:pt x="8193617" y="891117"/>
                  <a:pt x="9258300" y="889000"/>
                </a:cubicBezTo>
                <a:cubicBezTo>
                  <a:pt x="10322983" y="886883"/>
                  <a:pt x="11276541" y="506941"/>
                  <a:pt x="12230100" y="127000"/>
                </a:cubicBezTo>
              </a:path>
            </a:pathLst>
          </a:cu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3913543" y="3679988"/>
            <a:ext cx="135813" cy="135813"/>
          </a:xfrm>
          <a:prstGeom prst="ellipse">
            <a:avLst/>
          </a:prstGeom>
          <a:solidFill>
            <a:schemeClr val="accent1"/>
          </a:solidFill>
          <a:ln w="41275" cap="sq">
            <a:solidFill>
              <a:schemeClr val="bg1"/>
            </a:solidFill>
            <a:miter/>
          </a:ln>
          <a:effectLst>
            <a:outerShdw blurRad="127000" sx="102000" sy="102000" algn="ctr" rotWithShape="0">
              <a:schemeClr val="accent1">
                <a:lumMod val="90000"/>
                <a:lumOff val="10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212950" y="3944838"/>
            <a:ext cx="135813" cy="135813"/>
          </a:xfrm>
          <a:prstGeom prst="ellipse">
            <a:avLst/>
          </a:prstGeom>
          <a:solidFill>
            <a:schemeClr val="accent1"/>
          </a:solidFill>
          <a:ln w="41275" cap="sq">
            <a:solidFill>
              <a:schemeClr val="bg1"/>
            </a:solidFill>
            <a:miter/>
          </a:ln>
          <a:effectLst>
            <a:outerShdw blurRad="127000" sx="102000" sy="102000" algn="ctr" rotWithShape="0">
              <a:schemeClr val="accent1">
                <a:lumMod val="90000"/>
                <a:lumOff val="10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733425" y="1537364"/>
            <a:ext cx="6496049" cy="1238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我们相信每个孩子都有独特的天赋和创造力。
我们致力于通过AI教育，帮孩子训练核心能力。
会思考，更会动手解决真实问题。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33425" y="1286496"/>
            <a:ext cx="6496049" cy="69517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032832" y="4868476"/>
            <a:ext cx="6496049" cy="12642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让我们一起，点亮孩子们未来的无限可能！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032832" y="4071509"/>
            <a:ext cx="6496048" cy="69517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C3953F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点亮未来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908228" y="238458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期待交流与学习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flipH="1">
            <a:off x="328996" y="240387"/>
            <a:ext cx="380709" cy="379602"/>
          </a:xfrm>
          <a:custGeom>
            <a:avLst/>
            <a:gdLst>
              <a:gd name="connsiteX0" fmla="*/ 6550251 w 6869561"/>
              <a:gd name="connsiteY0" fmla="*/ 4864100 h 6849580"/>
              <a:gd name="connsiteX1" fmla="*/ 6565900 w 6869561"/>
              <a:gd name="connsiteY1" fmla="*/ 4874549 h 6849580"/>
              <a:gd name="connsiteX2" fmla="*/ 6220569 w 6869561"/>
              <a:gd name="connsiteY2" fmla="*/ 5435600 h 6849580"/>
              <a:gd name="connsiteX3" fmla="*/ 5814809 w 6869561"/>
              <a:gd name="connsiteY3" fmla="*/ 5861498 h 6849580"/>
              <a:gd name="connsiteX4" fmla="*/ 5047200 w 6869561"/>
              <a:gd name="connsiteY4" fmla="*/ 6469241 h 6849580"/>
              <a:gd name="connsiteX5" fmla="*/ 4864100 w 6869561"/>
              <a:gd name="connsiteY5" fmla="*/ 6543544 h 6849580"/>
              <a:gd name="connsiteX6" fmla="*/ 5699351 w 6869561"/>
              <a:gd name="connsiteY6" fmla="*/ 5698994 h 6849580"/>
              <a:gd name="connsiteX7" fmla="*/ 6550251 w 6869561"/>
              <a:gd name="connsiteY7" fmla="*/ 4864100 h 6849580"/>
              <a:gd name="connsiteX8" fmla="*/ 6856755 w 6869561"/>
              <a:gd name="connsiteY8" fmla="*/ 3626123 h 6849580"/>
              <a:gd name="connsiteX9" fmla="*/ 6839799 w 6869561"/>
              <a:gd name="connsiteY9" fmla="*/ 3915463 h 6849580"/>
              <a:gd name="connsiteX10" fmla="*/ 5373884 w 6869561"/>
              <a:gd name="connsiteY10" fmla="*/ 5390115 h 6849580"/>
              <a:gd name="connsiteX11" fmla="*/ 3926328 w 6869561"/>
              <a:gd name="connsiteY11" fmla="*/ 6849580 h 6849580"/>
              <a:gd name="connsiteX12" fmla="*/ 3614144 w 6869561"/>
              <a:gd name="connsiteY12" fmla="*/ 6838950 h 6849580"/>
              <a:gd name="connsiteX13" fmla="*/ 5226547 w 6869561"/>
              <a:gd name="connsiteY13" fmla="*/ 5229498 h 6849580"/>
              <a:gd name="connsiteX14" fmla="*/ 6856755 w 6869561"/>
              <a:gd name="connsiteY14" fmla="*/ 3626123 h 6849580"/>
              <a:gd name="connsiteX15" fmla="*/ 6803155 w 6869561"/>
              <a:gd name="connsiteY15" fmla="*/ 2768600 h 6849580"/>
              <a:gd name="connsiteX16" fmla="*/ 6817977 w 6869561"/>
              <a:gd name="connsiteY16" fmla="*/ 2784475 h 6849580"/>
              <a:gd name="connsiteX17" fmla="*/ 6847077 w 6869561"/>
              <a:gd name="connsiteY17" fmla="*/ 2960237 h 6849580"/>
              <a:gd name="connsiteX18" fmla="*/ 4927689 w 6869561"/>
              <a:gd name="connsiteY18" fmla="*/ 4909687 h 6849580"/>
              <a:gd name="connsiteX19" fmla="*/ 2996486 w 6869561"/>
              <a:gd name="connsiteY19" fmla="*/ 6837829 h 6849580"/>
              <a:gd name="connsiteX20" fmla="*/ 2773210 w 6869561"/>
              <a:gd name="connsiteY20" fmla="*/ 6804385 h 6849580"/>
              <a:gd name="connsiteX21" fmla="*/ 4776690 w 6869561"/>
              <a:gd name="connsiteY21" fmla="*/ 4780060 h 6849580"/>
              <a:gd name="connsiteX22" fmla="*/ 6803155 w 6869561"/>
              <a:gd name="connsiteY22" fmla="*/ 2768600 h 6849580"/>
              <a:gd name="connsiteX23" fmla="*/ 6588973 w 6869561"/>
              <a:gd name="connsiteY23" fmla="*/ 2057400 h 6849580"/>
              <a:gd name="connsiteX24" fmla="*/ 6601681 w 6869561"/>
              <a:gd name="connsiteY24" fmla="*/ 2066925 h 6849580"/>
              <a:gd name="connsiteX25" fmla="*/ 6635112 w 6869561"/>
              <a:gd name="connsiteY25" fmla="*/ 2159000 h 6849580"/>
              <a:gd name="connsiteX26" fmla="*/ 6668146 w 6869561"/>
              <a:gd name="connsiteY26" fmla="*/ 2241550 h 6849580"/>
              <a:gd name="connsiteX27" fmla="*/ 2258671 w 6869561"/>
              <a:gd name="connsiteY27" fmla="*/ 6671824 h 6849580"/>
              <a:gd name="connsiteX28" fmla="*/ 2186610 w 6869561"/>
              <a:gd name="connsiteY28" fmla="*/ 6642364 h 6849580"/>
              <a:gd name="connsiteX29" fmla="*/ 2085975 w 6869561"/>
              <a:gd name="connsiteY29" fmla="*/ 6601775 h 6849580"/>
              <a:gd name="connsiteX30" fmla="*/ 2057400 w 6869561"/>
              <a:gd name="connsiteY30" fmla="*/ 6581237 h 6849580"/>
              <a:gd name="connsiteX31" fmla="*/ 4317032 w 6869561"/>
              <a:gd name="connsiteY31" fmla="*/ 4314613 h 6849580"/>
              <a:gd name="connsiteX32" fmla="*/ 6588973 w 6869561"/>
              <a:gd name="connsiteY32" fmla="*/ 2057400 h 6849580"/>
              <a:gd name="connsiteX33" fmla="*/ 6251102 w 6869561"/>
              <a:gd name="connsiteY33" fmla="*/ 1467022 h 6849580"/>
              <a:gd name="connsiteX34" fmla="*/ 6325688 w 6869561"/>
              <a:gd name="connsiteY34" fmla="*/ 1551001 h 6849580"/>
              <a:gd name="connsiteX35" fmla="*/ 6378522 w 6869561"/>
              <a:gd name="connsiteY35" fmla="*/ 1628803 h 6849580"/>
              <a:gd name="connsiteX36" fmla="*/ 4011599 w 6869561"/>
              <a:gd name="connsiteY36" fmla="*/ 3995751 h 6849580"/>
              <a:gd name="connsiteX37" fmla="*/ 1633624 w 6869561"/>
              <a:gd name="connsiteY37" fmla="*/ 6362700 h 6849580"/>
              <a:gd name="connsiteX38" fmla="*/ 1473200 w 6869561"/>
              <a:gd name="connsiteY38" fmla="*/ 6255737 h 6849580"/>
              <a:gd name="connsiteX39" fmla="*/ 3851275 w 6869561"/>
              <a:gd name="connsiteY39" fmla="*/ 3850179 h 6849580"/>
              <a:gd name="connsiteX40" fmla="*/ 6251102 w 6869561"/>
              <a:gd name="connsiteY40" fmla="*/ 1467022 h 6849580"/>
              <a:gd name="connsiteX41" fmla="*/ 5835201 w 6869561"/>
              <a:gd name="connsiteY41" fmla="*/ 965200 h 6849580"/>
              <a:gd name="connsiteX42" fmla="*/ 5969000 w 6869561"/>
              <a:gd name="connsiteY42" fmla="*/ 1102322 h 6849580"/>
              <a:gd name="connsiteX43" fmla="*/ 4219575 w 6869561"/>
              <a:gd name="connsiteY43" fmla="*/ 2853064 h 6849580"/>
              <a:gd name="connsiteX44" fmla="*/ 1787572 w 6869561"/>
              <a:gd name="connsiteY44" fmla="*/ 5280773 h 6849580"/>
              <a:gd name="connsiteX45" fmla="*/ 1104994 w 6869561"/>
              <a:gd name="connsiteY45" fmla="*/ 5975168 h 6849580"/>
              <a:gd name="connsiteX46" fmla="*/ 959000 w 6869561"/>
              <a:gd name="connsiteY46" fmla="*/ 5829174 h 6849580"/>
              <a:gd name="connsiteX47" fmla="*/ 3390963 w 6869561"/>
              <a:gd name="connsiteY47" fmla="*/ 3397187 h 6849580"/>
              <a:gd name="connsiteX48" fmla="*/ 5835201 w 6869561"/>
              <a:gd name="connsiteY48" fmla="*/ 965200 h 6849580"/>
              <a:gd name="connsiteX49" fmla="*/ 5327933 w 6869561"/>
              <a:gd name="connsiteY49" fmla="*/ 558800 h 6849580"/>
              <a:gd name="connsiteX50" fmla="*/ 5475937 w 6869561"/>
              <a:gd name="connsiteY50" fmla="*/ 660454 h 6849580"/>
              <a:gd name="connsiteX51" fmla="*/ 666611 w 6869561"/>
              <a:gd name="connsiteY51" fmla="*/ 5466976 h 6849580"/>
              <a:gd name="connsiteX52" fmla="*/ 552106 w 6869561"/>
              <a:gd name="connsiteY52" fmla="*/ 5315556 h 6849580"/>
              <a:gd name="connsiteX53" fmla="*/ 2929458 w 6869561"/>
              <a:gd name="connsiteY53" fmla="*/ 2924175 h 6849580"/>
              <a:gd name="connsiteX54" fmla="*/ 5327933 w 6869561"/>
              <a:gd name="connsiteY54" fmla="*/ 558800 h 6849580"/>
              <a:gd name="connsiteX55" fmla="*/ 4730819 w 6869561"/>
              <a:gd name="connsiteY55" fmla="*/ 239740 h 6849580"/>
              <a:gd name="connsiteX56" fmla="*/ 4895833 w 6869561"/>
              <a:gd name="connsiteY56" fmla="*/ 317487 h 6849580"/>
              <a:gd name="connsiteX57" fmla="*/ 2619388 w 6869561"/>
              <a:gd name="connsiteY57" fmla="*/ 2619362 h 6849580"/>
              <a:gd name="connsiteX58" fmla="*/ 326242 w 6869561"/>
              <a:gd name="connsiteY58" fmla="*/ 4902200 h 6849580"/>
              <a:gd name="connsiteX59" fmla="*/ 237434 w 6869561"/>
              <a:gd name="connsiteY59" fmla="*/ 4710254 h 6849580"/>
              <a:gd name="connsiteX60" fmla="*/ 2463800 w 6869561"/>
              <a:gd name="connsiteY60" fmla="*/ 2456629 h 6849580"/>
              <a:gd name="connsiteX61" fmla="*/ 4730819 w 6869561"/>
              <a:gd name="connsiteY61" fmla="*/ 239740 h 6849580"/>
              <a:gd name="connsiteX62" fmla="*/ 2224160 w 6869561"/>
              <a:gd name="connsiteY62" fmla="*/ 201147 h 6849580"/>
              <a:gd name="connsiteX63" fmla="*/ 2240062 w 6869561"/>
              <a:gd name="connsiteY63" fmla="*/ 213493 h 6849580"/>
              <a:gd name="connsiteX64" fmla="*/ 1232826 w 6869561"/>
              <a:gd name="connsiteY64" fmla="*/ 1237324 h 6849580"/>
              <a:gd name="connsiteX65" fmla="*/ 211300 w 6869561"/>
              <a:gd name="connsiteY65" fmla="*/ 2238032 h 6849580"/>
              <a:gd name="connsiteX66" fmla="*/ 338093 w 6869561"/>
              <a:gd name="connsiteY66" fmla="*/ 1879600 h 6849580"/>
              <a:gd name="connsiteX67" fmla="*/ 405233 w 6869561"/>
              <a:gd name="connsiteY67" fmla="*/ 1746250 h 6849580"/>
              <a:gd name="connsiteX68" fmla="*/ 1082092 w 6869561"/>
              <a:gd name="connsiteY68" fmla="*/ 1071201 h 6849580"/>
              <a:gd name="connsiteX69" fmla="*/ 2051050 w 6869561"/>
              <a:gd name="connsiteY69" fmla="*/ 258755 h 6849580"/>
              <a:gd name="connsiteX70" fmla="*/ 2224160 w 6869561"/>
              <a:gd name="connsiteY70" fmla="*/ 201147 h 6849580"/>
              <a:gd name="connsiteX71" fmla="*/ 4016925 w 6869561"/>
              <a:gd name="connsiteY71" fmla="*/ 38100 h 6849580"/>
              <a:gd name="connsiteX72" fmla="*/ 4216400 w 6869561"/>
              <a:gd name="connsiteY72" fmla="*/ 93434 h 6849580"/>
              <a:gd name="connsiteX73" fmla="*/ 87861 w 6869561"/>
              <a:gd name="connsiteY73" fmla="*/ 4216400 h 6849580"/>
              <a:gd name="connsiteX74" fmla="*/ 38100 w 6869561"/>
              <a:gd name="connsiteY74" fmla="*/ 4010708 h 6849580"/>
              <a:gd name="connsiteX75" fmla="*/ 2009760 w 6869561"/>
              <a:gd name="connsiteY75" fmla="*/ 2009790 h 6849580"/>
              <a:gd name="connsiteX76" fmla="*/ 4016925 w 6869561"/>
              <a:gd name="connsiteY76" fmla="*/ 38100 h 6849580"/>
              <a:gd name="connsiteX77" fmla="*/ 3102116 w 6869561"/>
              <a:gd name="connsiteY77" fmla="*/ 0 h 6849580"/>
              <a:gd name="connsiteX78" fmla="*/ 3240158 w 6869561"/>
              <a:gd name="connsiteY78" fmla="*/ 0 h 6849580"/>
              <a:gd name="connsiteX79" fmla="*/ 3378200 w 6869561"/>
              <a:gd name="connsiteY79" fmla="*/ 9507 h 6849580"/>
              <a:gd name="connsiteX80" fmla="*/ 9543 w 6869561"/>
              <a:gd name="connsiteY80" fmla="*/ 3378200 h 6849580"/>
              <a:gd name="connsiteX81" fmla="*/ 0 w 6869561"/>
              <a:gd name="connsiteY81" fmla="*/ 3237260 h 6849580"/>
              <a:gd name="connsiteX82" fmla="*/ 0 w 6869561"/>
              <a:gd name="connsiteY82" fmla="*/ 3096320 h 6849580"/>
              <a:gd name="connsiteX83" fmla="*/ 1551058 w 6869561"/>
              <a:gd name="connsiteY83" fmla="*/ 1548160 h 6849580"/>
            </a:gdLst>
            <a:ahLst/>
            <a:cxnLst/>
            <a:rect l="l" t="t" r="r" b="b"/>
            <a:pathLst>
              <a:path w="6869561" h="6849580">
                <a:moveTo>
                  <a:pt x="6550251" y="4864100"/>
                </a:moveTo>
                <a:cubicBezTo>
                  <a:pt x="6558858" y="4864100"/>
                  <a:pt x="6565900" y="4868802"/>
                  <a:pt x="6565900" y="4874549"/>
                </a:cubicBezTo>
                <a:cubicBezTo>
                  <a:pt x="6565900" y="4919822"/>
                  <a:pt x="6380474" y="5221080"/>
                  <a:pt x="6220569" y="5435600"/>
                </a:cubicBezTo>
                <a:cubicBezTo>
                  <a:pt x="6181519" y="5487988"/>
                  <a:pt x="5998927" y="5679642"/>
                  <a:pt x="5814809" y="5861498"/>
                </a:cubicBezTo>
                <a:cubicBezTo>
                  <a:pt x="5458909" y="6213028"/>
                  <a:pt x="5404488" y="6256115"/>
                  <a:pt x="5047200" y="6469241"/>
                </a:cubicBezTo>
                <a:cubicBezTo>
                  <a:pt x="4917591" y="6546554"/>
                  <a:pt x="4864100" y="6568261"/>
                  <a:pt x="4864100" y="6543544"/>
                </a:cubicBezTo>
                <a:cubicBezTo>
                  <a:pt x="4864100" y="6538233"/>
                  <a:pt x="5239963" y="6158186"/>
                  <a:pt x="5699351" y="5698994"/>
                </a:cubicBezTo>
                <a:cubicBezTo>
                  <a:pt x="6158738" y="5239803"/>
                  <a:pt x="6541643" y="4864100"/>
                  <a:pt x="6550251" y="4864100"/>
                </a:cubicBezTo>
                <a:close/>
                <a:moveTo>
                  <a:pt x="6856755" y="3626123"/>
                </a:moveTo>
                <a:cubicBezTo>
                  <a:pt x="6881879" y="3634698"/>
                  <a:pt x="6866731" y="3893183"/>
                  <a:pt x="6839799" y="3915463"/>
                </a:cubicBezTo>
                <a:cubicBezTo>
                  <a:pt x="6829702" y="3923816"/>
                  <a:pt x="6170040" y="4587410"/>
                  <a:pt x="5373884" y="5390115"/>
                </a:cubicBezTo>
                <a:lnTo>
                  <a:pt x="3926328" y="6849580"/>
                </a:lnTo>
                <a:lnTo>
                  <a:pt x="3614144" y="6838950"/>
                </a:lnTo>
                <a:lnTo>
                  <a:pt x="5226547" y="5229498"/>
                </a:lnTo>
                <a:cubicBezTo>
                  <a:pt x="6228457" y="4229422"/>
                  <a:pt x="6845691" y="3622348"/>
                  <a:pt x="6856755" y="3626123"/>
                </a:cubicBezTo>
                <a:close/>
                <a:moveTo>
                  <a:pt x="6803155" y="2768600"/>
                </a:moveTo>
                <a:cubicBezTo>
                  <a:pt x="6811423" y="2768600"/>
                  <a:pt x="6818093" y="2775744"/>
                  <a:pt x="6817977" y="2784475"/>
                </a:cubicBezTo>
                <a:cubicBezTo>
                  <a:pt x="6817481" y="2821634"/>
                  <a:pt x="6835408" y="2929910"/>
                  <a:pt x="6847077" y="2960237"/>
                </a:cubicBezTo>
                <a:cubicBezTo>
                  <a:pt x="6859227" y="2991816"/>
                  <a:pt x="6782874" y="3069365"/>
                  <a:pt x="4927689" y="4909687"/>
                </a:cubicBezTo>
                <a:cubicBezTo>
                  <a:pt x="3865066" y="5963797"/>
                  <a:pt x="2996025" y="6831461"/>
                  <a:pt x="2996486" y="6837829"/>
                </a:cubicBezTo>
                <a:cubicBezTo>
                  <a:pt x="2997598" y="6853178"/>
                  <a:pt x="2783550" y="6821115"/>
                  <a:pt x="2773210" y="6804385"/>
                </a:cubicBezTo>
                <a:cubicBezTo>
                  <a:pt x="2768837" y="6797309"/>
                  <a:pt x="3670403" y="5886363"/>
                  <a:pt x="4776690" y="4780060"/>
                </a:cubicBezTo>
                <a:cubicBezTo>
                  <a:pt x="5882976" y="3673757"/>
                  <a:pt x="6794885" y="2768600"/>
                  <a:pt x="6803155" y="2768600"/>
                </a:cubicBezTo>
                <a:close/>
                <a:moveTo>
                  <a:pt x="6588973" y="2057400"/>
                </a:moveTo>
                <a:cubicBezTo>
                  <a:pt x="6595743" y="2057400"/>
                  <a:pt x="6601461" y="2061686"/>
                  <a:pt x="6601681" y="2066925"/>
                </a:cubicBezTo>
                <a:cubicBezTo>
                  <a:pt x="6601899" y="2072164"/>
                  <a:pt x="6616944" y="2113598"/>
                  <a:pt x="6635112" y="2159000"/>
                </a:cubicBezTo>
                <a:lnTo>
                  <a:pt x="6668146" y="2241550"/>
                </a:lnTo>
                <a:lnTo>
                  <a:pt x="2258671" y="6671824"/>
                </a:lnTo>
                <a:lnTo>
                  <a:pt x="2186610" y="6642364"/>
                </a:lnTo>
                <a:cubicBezTo>
                  <a:pt x="2146977" y="6626161"/>
                  <a:pt x="2101691" y="6607896"/>
                  <a:pt x="2085975" y="6601775"/>
                </a:cubicBezTo>
                <a:cubicBezTo>
                  <a:pt x="2070259" y="6595656"/>
                  <a:pt x="2057400" y="6586413"/>
                  <a:pt x="2057400" y="6581237"/>
                </a:cubicBezTo>
                <a:cubicBezTo>
                  <a:pt x="2057400" y="6576061"/>
                  <a:pt x="3074234" y="5556081"/>
                  <a:pt x="4317032" y="4314613"/>
                </a:cubicBezTo>
                <a:cubicBezTo>
                  <a:pt x="5559830" y="3073146"/>
                  <a:pt x="6582204" y="2057400"/>
                  <a:pt x="6588973" y="2057400"/>
                </a:cubicBezTo>
                <a:close/>
                <a:moveTo>
                  <a:pt x="6251102" y="1467022"/>
                </a:moveTo>
                <a:cubicBezTo>
                  <a:pt x="6263065" y="1470420"/>
                  <a:pt x="6296629" y="1508211"/>
                  <a:pt x="6325688" y="1551001"/>
                </a:cubicBezTo>
                <a:lnTo>
                  <a:pt x="6378522" y="1628803"/>
                </a:lnTo>
                <a:lnTo>
                  <a:pt x="4011599" y="3995751"/>
                </a:lnTo>
                <a:cubicBezTo>
                  <a:pt x="2709791" y="5297573"/>
                  <a:pt x="1639702" y="6362700"/>
                  <a:pt x="1633624" y="6362700"/>
                </a:cubicBezTo>
                <a:cubicBezTo>
                  <a:pt x="1610445" y="6362700"/>
                  <a:pt x="1473200" y="6271191"/>
                  <a:pt x="1473200" y="6255737"/>
                </a:cubicBezTo>
                <a:cubicBezTo>
                  <a:pt x="1473200" y="6246813"/>
                  <a:pt x="2543334" y="5164312"/>
                  <a:pt x="3851275" y="3850179"/>
                </a:cubicBezTo>
                <a:cubicBezTo>
                  <a:pt x="5577434" y="2115846"/>
                  <a:pt x="6235313" y="1462538"/>
                  <a:pt x="6251102" y="1467022"/>
                </a:cubicBezTo>
                <a:close/>
                <a:moveTo>
                  <a:pt x="5835201" y="965200"/>
                </a:moveTo>
                <a:cubicBezTo>
                  <a:pt x="5854287" y="965200"/>
                  <a:pt x="5969000" y="1082762"/>
                  <a:pt x="5969000" y="1102322"/>
                </a:cubicBezTo>
                <a:cubicBezTo>
                  <a:pt x="5969000" y="1111907"/>
                  <a:pt x="5181759" y="1899741"/>
                  <a:pt x="4219575" y="2853064"/>
                </a:cubicBezTo>
                <a:cubicBezTo>
                  <a:pt x="3257391" y="3806386"/>
                  <a:pt x="2162990" y="4898855"/>
                  <a:pt x="1787572" y="5280773"/>
                </a:cubicBezTo>
                <a:lnTo>
                  <a:pt x="1104994" y="5975168"/>
                </a:lnTo>
                <a:lnTo>
                  <a:pt x="959000" y="5829174"/>
                </a:lnTo>
                <a:lnTo>
                  <a:pt x="3390963" y="3397187"/>
                </a:lnTo>
                <a:cubicBezTo>
                  <a:pt x="4728542" y="2059594"/>
                  <a:pt x="5828449" y="965200"/>
                  <a:pt x="5835201" y="965200"/>
                </a:cubicBezTo>
                <a:close/>
                <a:moveTo>
                  <a:pt x="5327933" y="558800"/>
                </a:moveTo>
                <a:cubicBezTo>
                  <a:pt x="5348557" y="558800"/>
                  <a:pt x="5463432" y="637700"/>
                  <a:pt x="5475937" y="660454"/>
                </a:cubicBezTo>
                <a:cubicBezTo>
                  <a:pt x="5491902" y="689505"/>
                  <a:pt x="702171" y="5476442"/>
                  <a:pt x="666611" y="5466976"/>
                </a:cubicBezTo>
                <a:cubicBezTo>
                  <a:pt x="639631" y="5459794"/>
                  <a:pt x="563227" y="5358758"/>
                  <a:pt x="552106" y="5315556"/>
                </a:cubicBezTo>
                <a:cubicBezTo>
                  <a:pt x="546653" y="5294372"/>
                  <a:pt x="987441" y="4850983"/>
                  <a:pt x="2929458" y="2924175"/>
                </a:cubicBezTo>
                <a:cubicBezTo>
                  <a:pt x="4240684" y="1623219"/>
                  <a:pt x="5319997" y="558800"/>
                  <a:pt x="5327933" y="558800"/>
                </a:cubicBezTo>
                <a:close/>
                <a:moveTo>
                  <a:pt x="4730819" y="239740"/>
                </a:moveTo>
                <a:cubicBezTo>
                  <a:pt x="4830466" y="272067"/>
                  <a:pt x="4890028" y="300130"/>
                  <a:pt x="4895833" y="317487"/>
                </a:cubicBezTo>
                <a:cubicBezTo>
                  <a:pt x="4900066" y="330145"/>
                  <a:pt x="4137247" y="1101486"/>
                  <a:pt x="2619388" y="2619362"/>
                </a:cubicBezTo>
                <a:cubicBezTo>
                  <a:pt x="1363842" y="3874923"/>
                  <a:pt x="331926" y="4902200"/>
                  <a:pt x="326242" y="4902200"/>
                </a:cubicBezTo>
                <a:cubicBezTo>
                  <a:pt x="313804" y="4902200"/>
                  <a:pt x="240950" y="4744737"/>
                  <a:pt x="237434" y="4710254"/>
                </a:cubicBezTo>
                <a:cubicBezTo>
                  <a:pt x="235697" y="4693225"/>
                  <a:pt x="905307" y="4015417"/>
                  <a:pt x="2463800" y="2456629"/>
                </a:cubicBezTo>
                <a:cubicBezTo>
                  <a:pt x="4684721" y="235287"/>
                  <a:pt x="4692786" y="227401"/>
                  <a:pt x="4730819" y="239740"/>
                </a:cubicBezTo>
                <a:close/>
                <a:moveTo>
                  <a:pt x="2224160" y="201147"/>
                </a:moveTo>
                <a:cubicBezTo>
                  <a:pt x="2231408" y="203001"/>
                  <a:pt x="2236197" y="207239"/>
                  <a:pt x="2240062" y="213493"/>
                </a:cubicBezTo>
                <a:cubicBezTo>
                  <a:pt x="2243561" y="219154"/>
                  <a:pt x="1790305" y="679878"/>
                  <a:pt x="1232826" y="1237324"/>
                </a:cubicBezTo>
                <a:cubicBezTo>
                  <a:pt x="675348" y="1794769"/>
                  <a:pt x="215661" y="2245088"/>
                  <a:pt x="211300" y="2238032"/>
                </a:cubicBezTo>
                <a:cubicBezTo>
                  <a:pt x="197912" y="2216369"/>
                  <a:pt x="267312" y="2020182"/>
                  <a:pt x="338093" y="1879600"/>
                </a:cubicBezTo>
                <a:lnTo>
                  <a:pt x="405233" y="1746250"/>
                </a:lnTo>
                <a:lnTo>
                  <a:pt x="1082092" y="1071201"/>
                </a:lnTo>
                <a:cubicBezTo>
                  <a:pt x="1818947" y="336316"/>
                  <a:pt x="1757406" y="387917"/>
                  <a:pt x="2051050" y="258755"/>
                </a:cubicBezTo>
                <a:cubicBezTo>
                  <a:pt x="2158533" y="211478"/>
                  <a:pt x="2202415" y="195585"/>
                  <a:pt x="2224160" y="201147"/>
                </a:cubicBezTo>
                <a:close/>
                <a:moveTo>
                  <a:pt x="4016925" y="38100"/>
                </a:moveTo>
                <a:cubicBezTo>
                  <a:pt x="4073138" y="38100"/>
                  <a:pt x="4216400" y="77841"/>
                  <a:pt x="4216400" y="93434"/>
                </a:cubicBezTo>
                <a:cubicBezTo>
                  <a:pt x="4216400" y="108968"/>
                  <a:pt x="103415" y="4216400"/>
                  <a:pt x="87861" y="4216400"/>
                </a:cubicBezTo>
                <a:cubicBezTo>
                  <a:pt x="77001" y="4216400"/>
                  <a:pt x="38100" y="4055601"/>
                  <a:pt x="38100" y="4010708"/>
                </a:cubicBezTo>
                <a:cubicBezTo>
                  <a:pt x="38100" y="3988797"/>
                  <a:pt x="531655" y="3487918"/>
                  <a:pt x="2009760" y="2009790"/>
                </a:cubicBezTo>
                <a:cubicBezTo>
                  <a:pt x="3689847" y="329677"/>
                  <a:pt x="3986670" y="38100"/>
                  <a:pt x="4016925" y="38100"/>
                </a:cubicBezTo>
                <a:close/>
                <a:moveTo>
                  <a:pt x="3102116" y="0"/>
                </a:moveTo>
                <a:lnTo>
                  <a:pt x="3240158" y="0"/>
                </a:lnTo>
                <a:cubicBezTo>
                  <a:pt x="3316081" y="0"/>
                  <a:pt x="3378200" y="4278"/>
                  <a:pt x="3378200" y="9507"/>
                </a:cubicBezTo>
                <a:cubicBezTo>
                  <a:pt x="3378200" y="21962"/>
                  <a:pt x="21998" y="3378200"/>
                  <a:pt x="9543" y="3378200"/>
                </a:cubicBezTo>
                <a:cubicBezTo>
                  <a:pt x="4294" y="3378200"/>
                  <a:pt x="0" y="3314777"/>
                  <a:pt x="0" y="3237260"/>
                </a:cubicBezTo>
                <a:lnTo>
                  <a:pt x="0" y="3096320"/>
                </a:lnTo>
                <a:lnTo>
                  <a:pt x="1551058" y="1548160"/>
                </a:lnTo>
                <a:close/>
              </a:path>
            </a:pathLst>
          </a:custGeom>
          <a:solidFill>
            <a:schemeClr val="accent1">
              <a:alpha val="5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94390" y="399140"/>
            <a:ext cx="273018" cy="27301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1554900"/>
            <a:ext cx="4870807" cy="4588775"/>
          </a:xfrm>
          <a:custGeom>
            <a:avLst/>
            <a:gdLst>
              <a:gd name="connsiteX0" fmla="*/ 511200 w 4870807"/>
              <a:gd name="connsiteY0" fmla="*/ 0 h 4588775"/>
              <a:gd name="connsiteX1" fmla="*/ 4870807 w 4870807"/>
              <a:gd name="connsiteY1" fmla="*/ 0 h 4588775"/>
              <a:gd name="connsiteX2" fmla="*/ 4870807 w 4870807"/>
              <a:gd name="connsiteY2" fmla="*/ 494880 h 4588775"/>
              <a:gd name="connsiteX3" fmla="*/ 4870807 w 4870807"/>
              <a:gd name="connsiteY3" fmla="*/ 511200 h 4588775"/>
              <a:gd name="connsiteX4" fmla="*/ 4870807 w 4870807"/>
              <a:gd name="connsiteY4" fmla="*/ 3566375 h 4588775"/>
              <a:gd name="connsiteX5" fmla="*/ 4870807 w 4870807"/>
              <a:gd name="connsiteY5" fmla="*/ 4077575 h 4588775"/>
              <a:gd name="connsiteX6" fmla="*/ 4870807 w 4870807"/>
              <a:gd name="connsiteY6" fmla="*/ 4106760 h 4588775"/>
              <a:gd name="connsiteX7" fmla="*/ 4867865 w 4870807"/>
              <a:gd name="connsiteY7" fmla="*/ 4106760 h 4588775"/>
              <a:gd name="connsiteX8" fmla="*/ 4860421 w 4870807"/>
              <a:gd name="connsiteY8" fmla="*/ 4180600 h 4588775"/>
              <a:gd name="connsiteX9" fmla="*/ 4359607 w 4870807"/>
              <a:gd name="connsiteY9" fmla="*/ 4588775 h 4588775"/>
              <a:gd name="connsiteX10" fmla="*/ 0 w 4870807"/>
              <a:gd name="connsiteY10" fmla="*/ 4588774 h 4588775"/>
              <a:gd name="connsiteX11" fmla="*/ 0 w 4870807"/>
              <a:gd name="connsiteY11" fmla="*/ 4106760 h 4588775"/>
              <a:gd name="connsiteX12" fmla="*/ 0 w 4870807"/>
              <a:gd name="connsiteY12" fmla="*/ 4077575 h 4588775"/>
              <a:gd name="connsiteX13" fmla="*/ 0 w 4870807"/>
              <a:gd name="connsiteY13" fmla="*/ 1022399 h 4588775"/>
              <a:gd name="connsiteX14" fmla="*/ 0 w 4870807"/>
              <a:gd name="connsiteY14" fmla="*/ 511200 h 4588775"/>
              <a:gd name="connsiteX15" fmla="*/ 0 w 4870807"/>
              <a:gd name="connsiteY15" fmla="*/ 494880 h 4588775"/>
              <a:gd name="connsiteX16" fmla="*/ 1646 w 4870807"/>
              <a:gd name="connsiteY16" fmla="*/ 494880 h 4588775"/>
              <a:gd name="connsiteX17" fmla="*/ 10386 w 4870807"/>
              <a:gd name="connsiteY17" fmla="*/ 408175 h 4588775"/>
              <a:gd name="connsiteX18" fmla="*/ 511200 w 4870807"/>
              <a:gd name="connsiteY18" fmla="*/ 0 h 4588775"/>
            </a:gdLst>
            <a:ahLst/>
            <a:cxnLst/>
            <a:rect l="l" t="t" r="r" b="b"/>
            <a:pathLst>
              <a:path w="4870807" h="4588775">
                <a:moveTo>
                  <a:pt x="511200" y="0"/>
                </a:moveTo>
                <a:lnTo>
                  <a:pt x="4870807" y="0"/>
                </a:lnTo>
                <a:lnTo>
                  <a:pt x="4870807" y="494880"/>
                </a:lnTo>
                <a:lnTo>
                  <a:pt x="4870807" y="511200"/>
                </a:lnTo>
                <a:lnTo>
                  <a:pt x="4870807" y="3566375"/>
                </a:lnTo>
                <a:lnTo>
                  <a:pt x="4870807" y="4077575"/>
                </a:lnTo>
                <a:lnTo>
                  <a:pt x="4870807" y="4106760"/>
                </a:lnTo>
                <a:lnTo>
                  <a:pt x="4867865" y="4106760"/>
                </a:lnTo>
                <a:lnTo>
                  <a:pt x="4860421" y="4180600"/>
                </a:lnTo>
                <a:cubicBezTo>
                  <a:pt x="4812754" y="4413545"/>
                  <a:pt x="4606644" y="4588775"/>
                  <a:pt x="4359607" y="4588775"/>
                </a:cubicBezTo>
                <a:lnTo>
                  <a:pt x="0" y="4588774"/>
                </a:lnTo>
                <a:lnTo>
                  <a:pt x="0" y="4106760"/>
                </a:lnTo>
                <a:lnTo>
                  <a:pt x="0" y="4077575"/>
                </a:lnTo>
                <a:lnTo>
                  <a:pt x="0" y="1022399"/>
                </a:lnTo>
                <a:lnTo>
                  <a:pt x="0" y="511200"/>
                </a:lnTo>
                <a:lnTo>
                  <a:pt x="0" y="494880"/>
                </a:lnTo>
                <a:lnTo>
                  <a:pt x="1646" y="494880"/>
                </a:lnTo>
                <a:lnTo>
                  <a:pt x="10386" y="408175"/>
                </a:lnTo>
                <a:cubicBezTo>
                  <a:pt x="58054" y="175230"/>
                  <a:pt x="264163" y="0"/>
                  <a:pt x="511200" y="0"/>
                </a:cubicBezTo>
                <a:close/>
              </a:path>
            </a:pathLst>
          </a:custGeom>
          <a:solidFill>
            <a:schemeClr val="bg1"/>
          </a:solidFill>
          <a:ln w="381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857807" y="838287"/>
            <a:ext cx="5298514" cy="5187893"/>
          </a:xfrm>
          <a:custGeom>
            <a:avLst/>
            <a:gdLst>
              <a:gd name="connsiteX0" fmla="*/ 0 w 6381633"/>
              <a:gd name="connsiteY0" fmla="*/ 0 h 6248398"/>
              <a:gd name="connsiteX1" fmla="*/ 3286113 w 6381633"/>
              <a:gd name="connsiteY1" fmla="*/ 0 h 6248398"/>
              <a:gd name="connsiteX2" fmla="*/ 6381633 w 6381633"/>
              <a:gd name="connsiteY2" fmla="*/ 3124199 h 6248398"/>
              <a:gd name="connsiteX3" fmla="*/ 3286113 w 6381633"/>
              <a:gd name="connsiteY3" fmla="*/ 6248398 h 6248398"/>
              <a:gd name="connsiteX4" fmla="*/ 0 w 6381633"/>
              <a:gd name="connsiteY4" fmla="*/ 6248398 h 6248398"/>
              <a:gd name="connsiteX5" fmla="*/ 3095520 w 6381633"/>
              <a:gd name="connsiteY5" fmla="*/ 3124199 h 6248398"/>
            </a:gdLst>
            <a:ahLst/>
            <a:cxnLst/>
            <a:rect l="l" t="t" r="r" b="b"/>
            <a:pathLst>
              <a:path w="6381633" h="6248398">
                <a:moveTo>
                  <a:pt x="0" y="0"/>
                </a:moveTo>
                <a:lnTo>
                  <a:pt x="3286113" y="0"/>
                </a:lnTo>
                <a:lnTo>
                  <a:pt x="6381633" y="3124199"/>
                </a:lnTo>
                <a:lnTo>
                  <a:pt x="3286113" y="6248398"/>
                </a:lnTo>
                <a:lnTo>
                  <a:pt x="0" y="6248398"/>
                </a:lnTo>
                <a:lnTo>
                  <a:pt x="3095520" y="3124199"/>
                </a:lnTo>
                <a:close/>
              </a:path>
            </a:pathLst>
          </a:custGeom>
          <a:solidFill>
            <a:schemeClr val="accent1">
              <a:alpha val="15000"/>
            </a:schemeClr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5245499" y="0"/>
            <a:ext cx="6152696" cy="6896100"/>
          </a:xfrm>
          <a:custGeom>
            <a:avLst/>
            <a:gdLst>
              <a:gd name="connsiteX0" fmla="*/ 0 w 7410426"/>
              <a:gd name="connsiteY0" fmla="*/ 0 h 8305796"/>
              <a:gd name="connsiteX1" fmla="*/ 3295650 w 7410426"/>
              <a:gd name="connsiteY1" fmla="*/ 0 h 8305796"/>
              <a:gd name="connsiteX2" fmla="*/ 7410426 w 7410426"/>
              <a:gd name="connsiteY2" fmla="*/ 4152898 h 8305796"/>
              <a:gd name="connsiteX3" fmla="*/ 3295650 w 7410426"/>
              <a:gd name="connsiteY3" fmla="*/ 8305796 h 8305796"/>
              <a:gd name="connsiteX4" fmla="*/ 0 w 7410426"/>
              <a:gd name="connsiteY4" fmla="*/ 8305796 h 8305796"/>
              <a:gd name="connsiteX5" fmla="*/ 4114776 w 7410426"/>
              <a:gd name="connsiteY5" fmla="*/ 4152898 h 8305796"/>
            </a:gdLst>
            <a:ahLst/>
            <a:cxnLst/>
            <a:rect l="l" t="t" r="r" b="b"/>
            <a:pathLst>
              <a:path w="7410426" h="8305796">
                <a:moveTo>
                  <a:pt x="0" y="0"/>
                </a:moveTo>
                <a:lnTo>
                  <a:pt x="3295650" y="0"/>
                </a:lnTo>
                <a:lnTo>
                  <a:pt x="7410426" y="4152898"/>
                </a:lnTo>
                <a:lnTo>
                  <a:pt x="3295650" y="8305796"/>
                </a:lnTo>
                <a:lnTo>
                  <a:pt x="0" y="8305796"/>
                </a:lnTo>
                <a:lnTo>
                  <a:pt x="4114776" y="4152898"/>
                </a:lnTo>
                <a:close/>
              </a:path>
            </a:pathLst>
          </a:custGeom>
          <a:solidFill>
            <a:schemeClr val="accent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008880" y="1554900"/>
            <a:ext cx="4870807" cy="4588775"/>
          </a:xfrm>
          <a:custGeom>
            <a:avLst/>
            <a:gdLst>
              <a:gd name="connsiteX0" fmla="*/ 511200 w 4870807"/>
              <a:gd name="connsiteY0" fmla="*/ 0 h 4588775"/>
              <a:gd name="connsiteX1" fmla="*/ 4870807 w 4870807"/>
              <a:gd name="connsiteY1" fmla="*/ 0 h 4588775"/>
              <a:gd name="connsiteX2" fmla="*/ 4870807 w 4870807"/>
              <a:gd name="connsiteY2" fmla="*/ 494880 h 4588775"/>
              <a:gd name="connsiteX3" fmla="*/ 4870807 w 4870807"/>
              <a:gd name="connsiteY3" fmla="*/ 511200 h 4588775"/>
              <a:gd name="connsiteX4" fmla="*/ 4870807 w 4870807"/>
              <a:gd name="connsiteY4" fmla="*/ 3566375 h 4588775"/>
              <a:gd name="connsiteX5" fmla="*/ 4870807 w 4870807"/>
              <a:gd name="connsiteY5" fmla="*/ 4077575 h 4588775"/>
              <a:gd name="connsiteX6" fmla="*/ 4870807 w 4870807"/>
              <a:gd name="connsiteY6" fmla="*/ 4106760 h 4588775"/>
              <a:gd name="connsiteX7" fmla="*/ 4867865 w 4870807"/>
              <a:gd name="connsiteY7" fmla="*/ 4106760 h 4588775"/>
              <a:gd name="connsiteX8" fmla="*/ 4860421 w 4870807"/>
              <a:gd name="connsiteY8" fmla="*/ 4180600 h 4588775"/>
              <a:gd name="connsiteX9" fmla="*/ 4359607 w 4870807"/>
              <a:gd name="connsiteY9" fmla="*/ 4588775 h 4588775"/>
              <a:gd name="connsiteX10" fmla="*/ 0 w 4870807"/>
              <a:gd name="connsiteY10" fmla="*/ 4588774 h 4588775"/>
              <a:gd name="connsiteX11" fmla="*/ 0 w 4870807"/>
              <a:gd name="connsiteY11" fmla="*/ 4106760 h 4588775"/>
              <a:gd name="connsiteX12" fmla="*/ 0 w 4870807"/>
              <a:gd name="connsiteY12" fmla="*/ 4077575 h 4588775"/>
              <a:gd name="connsiteX13" fmla="*/ 0 w 4870807"/>
              <a:gd name="connsiteY13" fmla="*/ 1022399 h 4588775"/>
              <a:gd name="connsiteX14" fmla="*/ 0 w 4870807"/>
              <a:gd name="connsiteY14" fmla="*/ 511200 h 4588775"/>
              <a:gd name="connsiteX15" fmla="*/ 0 w 4870807"/>
              <a:gd name="connsiteY15" fmla="*/ 494880 h 4588775"/>
              <a:gd name="connsiteX16" fmla="*/ 1646 w 4870807"/>
              <a:gd name="connsiteY16" fmla="*/ 494880 h 4588775"/>
              <a:gd name="connsiteX17" fmla="*/ 10386 w 4870807"/>
              <a:gd name="connsiteY17" fmla="*/ 408175 h 4588775"/>
              <a:gd name="connsiteX18" fmla="*/ 511200 w 4870807"/>
              <a:gd name="connsiteY18" fmla="*/ 0 h 4588775"/>
            </a:gdLst>
            <a:ahLst/>
            <a:cxnLst/>
            <a:rect l="l" t="t" r="r" b="b"/>
            <a:pathLst>
              <a:path w="4870807" h="4588775">
                <a:moveTo>
                  <a:pt x="511200" y="0"/>
                </a:moveTo>
                <a:lnTo>
                  <a:pt x="4870807" y="0"/>
                </a:lnTo>
                <a:lnTo>
                  <a:pt x="4870807" y="494880"/>
                </a:lnTo>
                <a:lnTo>
                  <a:pt x="4870807" y="511200"/>
                </a:lnTo>
                <a:lnTo>
                  <a:pt x="4870807" y="3566375"/>
                </a:lnTo>
                <a:lnTo>
                  <a:pt x="4870807" y="4077575"/>
                </a:lnTo>
                <a:lnTo>
                  <a:pt x="4870807" y="4106760"/>
                </a:lnTo>
                <a:lnTo>
                  <a:pt x="4867865" y="4106760"/>
                </a:lnTo>
                <a:lnTo>
                  <a:pt x="4860421" y="4180600"/>
                </a:lnTo>
                <a:cubicBezTo>
                  <a:pt x="4812754" y="4413545"/>
                  <a:pt x="4606644" y="4588775"/>
                  <a:pt x="4359607" y="4588775"/>
                </a:cubicBezTo>
                <a:lnTo>
                  <a:pt x="0" y="4588774"/>
                </a:lnTo>
                <a:lnTo>
                  <a:pt x="0" y="4106760"/>
                </a:lnTo>
                <a:lnTo>
                  <a:pt x="0" y="4077575"/>
                </a:lnTo>
                <a:lnTo>
                  <a:pt x="0" y="1022399"/>
                </a:lnTo>
                <a:lnTo>
                  <a:pt x="0" y="511200"/>
                </a:lnTo>
                <a:lnTo>
                  <a:pt x="0" y="494880"/>
                </a:lnTo>
                <a:lnTo>
                  <a:pt x="1646" y="494880"/>
                </a:lnTo>
                <a:lnTo>
                  <a:pt x="10386" y="408175"/>
                </a:lnTo>
                <a:cubicBezTo>
                  <a:pt x="58054" y="175230"/>
                  <a:pt x="264163" y="0"/>
                  <a:pt x="511200" y="0"/>
                </a:cubicBezTo>
                <a:close/>
              </a:path>
            </a:pathLst>
          </a:custGeom>
          <a:solidFill>
            <a:schemeClr val="bg1"/>
          </a:solidFill>
          <a:ln w="381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85483" y="1770171"/>
            <a:ext cx="4451548" cy="583082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吕滨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84288" y="5569274"/>
            <a:ext cx="4457700" cy="30887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38102" tIns="38102" rIns="38102" bIns="38102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知乎前端技术Leader，擅长前端架构设计和团队管理。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219483" y="1770171"/>
            <a:ext cx="4451548" cy="583082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志新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218288" y="5581974"/>
            <a:ext cx="4457700" cy="29617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38102" tIns="38102" rIns="38102" bIns="38102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知乎后端技术骨干，擅长全栈开发，具备商业嗅觉。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328996" y="240387"/>
            <a:ext cx="380709" cy="379602"/>
          </a:xfrm>
          <a:custGeom>
            <a:avLst/>
            <a:gdLst>
              <a:gd name="connsiteX0" fmla="*/ 6550251 w 6869561"/>
              <a:gd name="connsiteY0" fmla="*/ 4864100 h 6849580"/>
              <a:gd name="connsiteX1" fmla="*/ 6565900 w 6869561"/>
              <a:gd name="connsiteY1" fmla="*/ 4874549 h 6849580"/>
              <a:gd name="connsiteX2" fmla="*/ 6220569 w 6869561"/>
              <a:gd name="connsiteY2" fmla="*/ 5435600 h 6849580"/>
              <a:gd name="connsiteX3" fmla="*/ 5814809 w 6869561"/>
              <a:gd name="connsiteY3" fmla="*/ 5861498 h 6849580"/>
              <a:gd name="connsiteX4" fmla="*/ 5047200 w 6869561"/>
              <a:gd name="connsiteY4" fmla="*/ 6469241 h 6849580"/>
              <a:gd name="connsiteX5" fmla="*/ 4864100 w 6869561"/>
              <a:gd name="connsiteY5" fmla="*/ 6543544 h 6849580"/>
              <a:gd name="connsiteX6" fmla="*/ 5699351 w 6869561"/>
              <a:gd name="connsiteY6" fmla="*/ 5698994 h 6849580"/>
              <a:gd name="connsiteX7" fmla="*/ 6550251 w 6869561"/>
              <a:gd name="connsiteY7" fmla="*/ 4864100 h 6849580"/>
              <a:gd name="connsiteX8" fmla="*/ 6856755 w 6869561"/>
              <a:gd name="connsiteY8" fmla="*/ 3626123 h 6849580"/>
              <a:gd name="connsiteX9" fmla="*/ 6839799 w 6869561"/>
              <a:gd name="connsiteY9" fmla="*/ 3915463 h 6849580"/>
              <a:gd name="connsiteX10" fmla="*/ 5373884 w 6869561"/>
              <a:gd name="connsiteY10" fmla="*/ 5390115 h 6849580"/>
              <a:gd name="connsiteX11" fmla="*/ 3926328 w 6869561"/>
              <a:gd name="connsiteY11" fmla="*/ 6849580 h 6849580"/>
              <a:gd name="connsiteX12" fmla="*/ 3614144 w 6869561"/>
              <a:gd name="connsiteY12" fmla="*/ 6838950 h 6849580"/>
              <a:gd name="connsiteX13" fmla="*/ 5226547 w 6869561"/>
              <a:gd name="connsiteY13" fmla="*/ 5229498 h 6849580"/>
              <a:gd name="connsiteX14" fmla="*/ 6856755 w 6869561"/>
              <a:gd name="connsiteY14" fmla="*/ 3626123 h 6849580"/>
              <a:gd name="connsiteX15" fmla="*/ 6803155 w 6869561"/>
              <a:gd name="connsiteY15" fmla="*/ 2768600 h 6849580"/>
              <a:gd name="connsiteX16" fmla="*/ 6817977 w 6869561"/>
              <a:gd name="connsiteY16" fmla="*/ 2784475 h 6849580"/>
              <a:gd name="connsiteX17" fmla="*/ 6847077 w 6869561"/>
              <a:gd name="connsiteY17" fmla="*/ 2960237 h 6849580"/>
              <a:gd name="connsiteX18" fmla="*/ 4927689 w 6869561"/>
              <a:gd name="connsiteY18" fmla="*/ 4909687 h 6849580"/>
              <a:gd name="connsiteX19" fmla="*/ 2996486 w 6869561"/>
              <a:gd name="connsiteY19" fmla="*/ 6837829 h 6849580"/>
              <a:gd name="connsiteX20" fmla="*/ 2773210 w 6869561"/>
              <a:gd name="connsiteY20" fmla="*/ 6804385 h 6849580"/>
              <a:gd name="connsiteX21" fmla="*/ 4776690 w 6869561"/>
              <a:gd name="connsiteY21" fmla="*/ 4780060 h 6849580"/>
              <a:gd name="connsiteX22" fmla="*/ 6803155 w 6869561"/>
              <a:gd name="connsiteY22" fmla="*/ 2768600 h 6849580"/>
              <a:gd name="connsiteX23" fmla="*/ 6588973 w 6869561"/>
              <a:gd name="connsiteY23" fmla="*/ 2057400 h 6849580"/>
              <a:gd name="connsiteX24" fmla="*/ 6601681 w 6869561"/>
              <a:gd name="connsiteY24" fmla="*/ 2066925 h 6849580"/>
              <a:gd name="connsiteX25" fmla="*/ 6635112 w 6869561"/>
              <a:gd name="connsiteY25" fmla="*/ 2159000 h 6849580"/>
              <a:gd name="connsiteX26" fmla="*/ 6668146 w 6869561"/>
              <a:gd name="connsiteY26" fmla="*/ 2241550 h 6849580"/>
              <a:gd name="connsiteX27" fmla="*/ 2258671 w 6869561"/>
              <a:gd name="connsiteY27" fmla="*/ 6671824 h 6849580"/>
              <a:gd name="connsiteX28" fmla="*/ 2186610 w 6869561"/>
              <a:gd name="connsiteY28" fmla="*/ 6642364 h 6849580"/>
              <a:gd name="connsiteX29" fmla="*/ 2085975 w 6869561"/>
              <a:gd name="connsiteY29" fmla="*/ 6601775 h 6849580"/>
              <a:gd name="connsiteX30" fmla="*/ 2057400 w 6869561"/>
              <a:gd name="connsiteY30" fmla="*/ 6581237 h 6849580"/>
              <a:gd name="connsiteX31" fmla="*/ 4317032 w 6869561"/>
              <a:gd name="connsiteY31" fmla="*/ 4314613 h 6849580"/>
              <a:gd name="connsiteX32" fmla="*/ 6588973 w 6869561"/>
              <a:gd name="connsiteY32" fmla="*/ 2057400 h 6849580"/>
              <a:gd name="connsiteX33" fmla="*/ 6251102 w 6869561"/>
              <a:gd name="connsiteY33" fmla="*/ 1467022 h 6849580"/>
              <a:gd name="connsiteX34" fmla="*/ 6325688 w 6869561"/>
              <a:gd name="connsiteY34" fmla="*/ 1551001 h 6849580"/>
              <a:gd name="connsiteX35" fmla="*/ 6378522 w 6869561"/>
              <a:gd name="connsiteY35" fmla="*/ 1628803 h 6849580"/>
              <a:gd name="connsiteX36" fmla="*/ 4011599 w 6869561"/>
              <a:gd name="connsiteY36" fmla="*/ 3995751 h 6849580"/>
              <a:gd name="connsiteX37" fmla="*/ 1633624 w 6869561"/>
              <a:gd name="connsiteY37" fmla="*/ 6362700 h 6849580"/>
              <a:gd name="connsiteX38" fmla="*/ 1473200 w 6869561"/>
              <a:gd name="connsiteY38" fmla="*/ 6255737 h 6849580"/>
              <a:gd name="connsiteX39" fmla="*/ 3851275 w 6869561"/>
              <a:gd name="connsiteY39" fmla="*/ 3850179 h 6849580"/>
              <a:gd name="connsiteX40" fmla="*/ 6251102 w 6869561"/>
              <a:gd name="connsiteY40" fmla="*/ 1467022 h 6849580"/>
              <a:gd name="connsiteX41" fmla="*/ 5835201 w 6869561"/>
              <a:gd name="connsiteY41" fmla="*/ 965200 h 6849580"/>
              <a:gd name="connsiteX42" fmla="*/ 5969000 w 6869561"/>
              <a:gd name="connsiteY42" fmla="*/ 1102322 h 6849580"/>
              <a:gd name="connsiteX43" fmla="*/ 4219575 w 6869561"/>
              <a:gd name="connsiteY43" fmla="*/ 2853064 h 6849580"/>
              <a:gd name="connsiteX44" fmla="*/ 1787572 w 6869561"/>
              <a:gd name="connsiteY44" fmla="*/ 5280773 h 6849580"/>
              <a:gd name="connsiteX45" fmla="*/ 1104994 w 6869561"/>
              <a:gd name="connsiteY45" fmla="*/ 5975168 h 6849580"/>
              <a:gd name="connsiteX46" fmla="*/ 959000 w 6869561"/>
              <a:gd name="connsiteY46" fmla="*/ 5829174 h 6849580"/>
              <a:gd name="connsiteX47" fmla="*/ 3390963 w 6869561"/>
              <a:gd name="connsiteY47" fmla="*/ 3397187 h 6849580"/>
              <a:gd name="connsiteX48" fmla="*/ 5835201 w 6869561"/>
              <a:gd name="connsiteY48" fmla="*/ 965200 h 6849580"/>
              <a:gd name="connsiteX49" fmla="*/ 5327933 w 6869561"/>
              <a:gd name="connsiteY49" fmla="*/ 558800 h 6849580"/>
              <a:gd name="connsiteX50" fmla="*/ 5475937 w 6869561"/>
              <a:gd name="connsiteY50" fmla="*/ 660454 h 6849580"/>
              <a:gd name="connsiteX51" fmla="*/ 666611 w 6869561"/>
              <a:gd name="connsiteY51" fmla="*/ 5466976 h 6849580"/>
              <a:gd name="connsiteX52" fmla="*/ 552106 w 6869561"/>
              <a:gd name="connsiteY52" fmla="*/ 5315556 h 6849580"/>
              <a:gd name="connsiteX53" fmla="*/ 2929458 w 6869561"/>
              <a:gd name="connsiteY53" fmla="*/ 2924175 h 6849580"/>
              <a:gd name="connsiteX54" fmla="*/ 5327933 w 6869561"/>
              <a:gd name="connsiteY54" fmla="*/ 558800 h 6849580"/>
              <a:gd name="connsiteX55" fmla="*/ 4730819 w 6869561"/>
              <a:gd name="connsiteY55" fmla="*/ 239740 h 6849580"/>
              <a:gd name="connsiteX56" fmla="*/ 4895833 w 6869561"/>
              <a:gd name="connsiteY56" fmla="*/ 317487 h 6849580"/>
              <a:gd name="connsiteX57" fmla="*/ 2619388 w 6869561"/>
              <a:gd name="connsiteY57" fmla="*/ 2619362 h 6849580"/>
              <a:gd name="connsiteX58" fmla="*/ 326242 w 6869561"/>
              <a:gd name="connsiteY58" fmla="*/ 4902200 h 6849580"/>
              <a:gd name="connsiteX59" fmla="*/ 237434 w 6869561"/>
              <a:gd name="connsiteY59" fmla="*/ 4710254 h 6849580"/>
              <a:gd name="connsiteX60" fmla="*/ 2463800 w 6869561"/>
              <a:gd name="connsiteY60" fmla="*/ 2456629 h 6849580"/>
              <a:gd name="connsiteX61" fmla="*/ 4730819 w 6869561"/>
              <a:gd name="connsiteY61" fmla="*/ 239740 h 6849580"/>
              <a:gd name="connsiteX62" fmla="*/ 2224160 w 6869561"/>
              <a:gd name="connsiteY62" fmla="*/ 201147 h 6849580"/>
              <a:gd name="connsiteX63" fmla="*/ 2240062 w 6869561"/>
              <a:gd name="connsiteY63" fmla="*/ 213493 h 6849580"/>
              <a:gd name="connsiteX64" fmla="*/ 1232826 w 6869561"/>
              <a:gd name="connsiteY64" fmla="*/ 1237324 h 6849580"/>
              <a:gd name="connsiteX65" fmla="*/ 211300 w 6869561"/>
              <a:gd name="connsiteY65" fmla="*/ 2238032 h 6849580"/>
              <a:gd name="connsiteX66" fmla="*/ 338093 w 6869561"/>
              <a:gd name="connsiteY66" fmla="*/ 1879600 h 6849580"/>
              <a:gd name="connsiteX67" fmla="*/ 405233 w 6869561"/>
              <a:gd name="connsiteY67" fmla="*/ 1746250 h 6849580"/>
              <a:gd name="connsiteX68" fmla="*/ 1082092 w 6869561"/>
              <a:gd name="connsiteY68" fmla="*/ 1071201 h 6849580"/>
              <a:gd name="connsiteX69" fmla="*/ 2051050 w 6869561"/>
              <a:gd name="connsiteY69" fmla="*/ 258755 h 6849580"/>
              <a:gd name="connsiteX70" fmla="*/ 2224160 w 6869561"/>
              <a:gd name="connsiteY70" fmla="*/ 201147 h 6849580"/>
              <a:gd name="connsiteX71" fmla="*/ 4016925 w 6869561"/>
              <a:gd name="connsiteY71" fmla="*/ 38100 h 6849580"/>
              <a:gd name="connsiteX72" fmla="*/ 4216400 w 6869561"/>
              <a:gd name="connsiteY72" fmla="*/ 93434 h 6849580"/>
              <a:gd name="connsiteX73" fmla="*/ 87861 w 6869561"/>
              <a:gd name="connsiteY73" fmla="*/ 4216400 h 6849580"/>
              <a:gd name="connsiteX74" fmla="*/ 38100 w 6869561"/>
              <a:gd name="connsiteY74" fmla="*/ 4010708 h 6849580"/>
              <a:gd name="connsiteX75" fmla="*/ 2009760 w 6869561"/>
              <a:gd name="connsiteY75" fmla="*/ 2009790 h 6849580"/>
              <a:gd name="connsiteX76" fmla="*/ 4016925 w 6869561"/>
              <a:gd name="connsiteY76" fmla="*/ 38100 h 6849580"/>
              <a:gd name="connsiteX77" fmla="*/ 3102116 w 6869561"/>
              <a:gd name="connsiteY77" fmla="*/ 0 h 6849580"/>
              <a:gd name="connsiteX78" fmla="*/ 3240158 w 6869561"/>
              <a:gd name="connsiteY78" fmla="*/ 0 h 6849580"/>
              <a:gd name="connsiteX79" fmla="*/ 3378200 w 6869561"/>
              <a:gd name="connsiteY79" fmla="*/ 9507 h 6849580"/>
              <a:gd name="connsiteX80" fmla="*/ 9543 w 6869561"/>
              <a:gd name="connsiteY80" fmla="*/ 3378200 h 6849580"/>
              <a:gd name="connsiteX81" fmla="*/ 0 w 6869561"/>
              <a:gd name="connsiteY81" fmla="*/ 3237260 h 6849580"/>
              <a:gd name="connsiteX82" fmla="*/ 0 w 6869561"/>
              <a:gd name="connsiteY82" fmla="*/ 3096320 h 6849580"/>
              <a:gd name="connsiteX83" fmla="*/ 1551058 w 6869561"/>
              <a:gd name="connsiteY83" fmla="*/ 1548160 h 6849580"/>
            </a:gdLst>
            <a:ahLst/>
            <a:cxnLst/>
            <a:rect l="l" t="t" r="r" b="b"/>
            <a:pathLst>
              <a:path w="6869561" h="6849580">
                <a:moveTo>
                  <a:pt x="6550251" y="4864100"/>
                </a:moveTo>
                <a:cubicBezTo>
                  <a:pt x="6558858" y="4864100"/>
                  <a:pt x="6565900" y="4868802"/>
                  <a:pt x="6565900" y="4874549"/>
                </a:cubicBezTo>
                <a:cubicBezTo>
                  <a:pt x="6565900" y="4919822"/>
                  <a:pt x="6380474" y="5221080"/>
                  <a:pt x="6220569" y="5435600"/>
                </a:cubicBezTo>
                <a:cubicBezTo>
                  <a:pt x="6181519" y="5487988"/>
                  <a:pt x="5998927" y="5679642"/>
                  <a:pt x="5814809" y="5861498"/>
                </a:cubicBezTo>
                <a:cubicBezTo>
                  <a:pt x="5458909" y="6213028"/>
                  <a:pt x="5404488" y="6256115"/>
                  <a:pt x="5047200" y="6469241"/>
                </a:cubicBezTo>
                <a:cubicBezTo>
                  <a:pt x="4917591" y="6546554"/>
                  <a:pt x="4864100" y="6568261"/>
                  <a:pt x="4864100" y="6543544"/>
                </a:cubicBezTo>
                <a:cubicBezTo>
                  <a:pt x="4864100" y="6538233"/>
                  <a:pt x="5239963" y="6158186"/>
                  <a:pt x="5699351" y="5698994"/>
                </a:cubicBezTo>
                <a:cubicBezTo>
                  <a:pt x="6158738" y="5239803"/>
                  <a:pt x="6541643" y="4864100"/>
                  <a:pt x="6550251" y="4864100"/>
                </a:cubicBezTo>
                <a:close/>
                <a:moveTo>
                  <a:pt x="6856755" y="3626123"/>
                </a:moveTo>
                <a:cubicBezTo>
                  <a:pt x="6881879" y="3634698"/>
                  <a:pt x="6866731" y="3893183"/>
                  <a:pt x="6839799" y="3915463"/>
                </a:cubicBezTo>
                <a:cubicBezTo>
                  <a:pt x="6829702" y="3923816"/>
                  <a:pt x="6170040" y="4587410"/>
                  <a:pt x="5373884" y="5390115"/>
                </a:cubicBezTo>
                <a:lnTo>
                  <a:pt x="3926328" y="6849580"/>
                </a:lnTo>
                <a:lnTo>
                  <a:pt x="3614144" y="6838950"/>
                </a:lnTo>
                <a:lnTo>
                  <a:pt x="5226547" y="5229498"/>
                </a:lnTo>
                <a:cubicBezTo>
                  <a:pt x="6228457" y="4229422"/>
                  <a:pt x="6845691" y="3622348"/>
                  <a:pt x="6856755" y="3626123"/>
                </a:cubicBezTo>
                <a:close/>
                <a:moveTo>
                  <a:pt x="6803155" y="2768600"/>
                </a:moveTo>
                <a:cubicBezTo>
                  <a:pt x="6811423" y="2768600"/>
                  <a:pt x="6818093" y="2775744"/>
                  <a:pt x="6817977" y="2784475"/>
                </a:cubicBezTo>
                <a:cubicBezTo>
                  <a:pt x="6817481" y="2821634"/>
                  <a:pt x="6835408" y="2929910"/>
                  <a:pt x="6847077" y="2960237"/>
                </a:cubicBezTo>
                <a:cubicBezTo>
                  <a:pt x="6859227" y="2991816"/>
                  <a:pt x="6782874" y="3069365"/>
                  <a:pt x="4927689" y="4909687"/>
                </a:cubicBezTo>
                <a:cubicBezTo>
                  <a:pt x="3865066" y="5963797"/>
                  <a:pt x="2996025" y="6831461"/>
                  <a:pt x="2996486" y="6837829"/>
                </a:cubicBezTo>
                <a:cubicBezTo>
                  <a:pt x="2997598" y="6853178"/>
                  <a:pt x="2783550" y="6821115"/>
                  <a:pt x="2773210" y="6804385"/>
                </a:cubicBezTo>
                <a:cubicBezTo>
                  <a:pt x="2768837" y="6797309"/>
                  <a:pt x="3670403" y="5886363"/>
                  <a:pt x="4776690" y="4780060"/>
                </a:cubicBezTo>
                <a:cubicBezTo>
                  <a:pt x="5882976" y="3673757"/>
                  <a:pt x="6794885" y="2768600"/>
                  <a:pt x="6803155" y="2768600"/>
                </a:cubicBezTo>
                <a:close/>
                <a:moveTo>
                  <a:pt x="6588973" y="2057400"/>
                </a:moveTo>
                <a:cubicBezTo>
                  <a:pt x="6595743" y="2057400"/>
                  <a:pt x="6601461" y="2061686"/>
                  <a:pt x="6601681" y="2066925"/>
                </a:cubicBezTo>
                <a:cubicBezTo>
                  <a:pt x="6601899" y="2072164"/>
                  <a:pt x="6616944" y="2113598"/>
                  <a:pt x="6635112" y="2159000"/>
                </a:cubicBezTo>
                <a:lnTo>
                  <a:pt x="6668146" y="2241550"/>
                </a:lnTo>
                <a:lnTo>
                  <a:pt x="2258671" y="6671824"/>
                </a:lnTo>
                <a:lnTo>
                  <a:pt x="2186610" y="6642364"/>
                </a:lnTo>
                <a:cubicBezTo>
                  <a:pt x="2146977" y="6626161"/>
                  <a:pt x="2101691" y="6607896"/>
                  <a:pt x="2085975" y="6601775"/>
                </a:cubicBezTo>
                <a:cubicBezTo>
                  <a:pt x="2070259" y="6595656"/>
                  <a:pt x="2057400" y="6586413"/>
                  <a:pt x="2057400" y="6581237"/>
                </a:cubicBezTo>
                <a:cubicBezTo>
                  <a:pt x="2057400" y="6576061"/>
                  <a:pt x="3074234" y="5556081"/>
                  <a:pt x="4317032" y="4314613"/>
                </a:cubicBezTo>
                <a:cubicBezTo>
                  <a:pt x="5559830" y="3073146"/>
                  <a:pt x="6582204" y="2057400"/>
                  <a:pt x="6588973" y="2057400"/>
                </a:cubicBezTo>
                <a:close/>
                <a:moveTo>
                  <a:pt x="6251102" y="1467022"/>
                </a:moveTo>
                <a:cubicBezTo>
                  <a:pt x="6263065" y="1470420"/>
                  <a:pt x="6296629" y="1508211"/>
                  <a:pt x="6325688" y="1551001"/>
                </a:cubicBezTo>
                <a:lnTo>
                  <a:pt x="6378522" y="1628803"/>
                </a:lnTo>
                <a:lnTo>
                  <a:pt x="4011599" y="3995751"/>
                </a:lnTo>
                <a:cubicBezTo>
                  <a:pt x="2709791" y="5297573"/>
                  <a:pt x="1639702" y="6362700"/>
                  <a:pt x="1633624" y="6362700"/>
                </a:cubicBezTo>
                <a:cubicBezTo>
                  <a:pt x="1610445" y="6362700"/>
                  <a:pt x="1473200" y="6271191"/>
                  <a:pt x="1473200" y="6255737"/>
                </a:cubicBezTo>
                <a:cubicBezTo>
                  <a:pt x="1473200" y="6246813"/>
                  <a:pt x="2543334" y="5164312"/>
                  <a:pt x="3851275" y="3850179"/>
                </a:cubicBezTo>
                <a:cubicBezTo>
                  <a:pt x="5577434" y="2115846"/>
                  <a:pt x="6235313" y="1462538"/>
                  <a:pt x="6251102" y="1467022"/>
                </a:cubicBezTo>
                <a:close/>
                <a:moveTo>
                  <a:pt x="5835201" y="965200"/>
                </a:moveTo>
                <a:cubicBezTo>
                  <a:pt x="5854287" y="965200"/>
                  <a:pt x="5969000" y="1082762"/>
                  <a:pt x="5969000" y="1102322"/>
                </a:cubicBezTo>
                <a:cubicBezTo>
                  <a:pt x="5969000" y="1111907"/>
                  <a:pt x="5181759" y="1899741"/>
                  <a:pt x="4219575" y="2853064"/>
                </a:cubicBezTo>
                <a:cubicBezTo>
                  <a:pt x="3257391" y="3806386"/>
                  <a:pt x="2162990" y="4898855"/>
                  <a:pt x="1787572" y="5280773"/>
                </a:cubicBezTo>
                <a:lnTo>
                  <a:pt x="1104994" y="5975168"/>
                </a:lnTo>
                <a:lnTo>
                  <a:pt x="959000" y="5829174"/>
                </a:lnTo>
                <a:lnTo>
                  <a:pt x="3390963" y="3397187"/>
                </a:lnTo>
                <a:cubicBezTo>
                  <a:pt x="4728542" y="2059594"/>
                  <a:pt x="5828449" y="965200"/>
                  <a:pt x="5835201" y="965200"/>
                </a:cubicBezTo>
                <a:close/>
                <a:moveTo>
                  <a:pt x="5327933" y="558800"/>
                </a:moveTo>
                <a:cubicBezTo>
                  <a:pt x="5348557" y="558800"/>
                  <a:pt x="5463432" y="637700"/>
                  <a:pt x="5475937" y="660454"/>
                </a:cubicBezTo>
                <a:cubicBezTo>
                  <a:pt x="5491902" y="689505"/>
                  <a:pt x="702171" y="5476442"/>
                  <a:pt x="666611" y="5466976"/>
                </a:cubicBezTo>
                <a:cubicBezTo>
                  <a:pt x="639631" y="5459794"/>
                  <a:pt x="563227" y="5358758"/>
                  <a:pt x="552106" y="5315556"/>
                </a:cubicBezTo>
                <a:cubicBezTo>
                  <a:pt x="546653" y="5294372"/>
                  <a:pt x="987441" y="4850983"/>
                  <a:pt x="2929458" y="2924175"/>
                </a:cubicBezTo>
                <a:cubicBezTo>
                  <a:pt x="4240684" y="1623219"/>
                  <a:pt x="5319997" y="558800"/>
                  <a:pt x="5327933" y="558800"/>
                </a:cubicBezTo>
                <a:close/>
                <a:moveTo>
                  <a:pt x="4730819" y="239740"/>
                </a:moveTo>
                <a:cubicBezTo>
                  <a:pt x="4830466" y="272067"/>
                  <a:pt x="4890028" y="300130"/>
                  <a:pt x="4895833" y="317487"/>
                </a:cubicBezTo>
                <a:cubicBezTo>
                  <a:pt x="4900066" y="330145"/>
                  <a:pt x="4137247" y="1101486"/>
                  <a:pt x="2619388" y="2619362"/>
                </a:cubicBezTo>
                <a:cubicBezTo>
                  <a:pt x="1363842" y="3874923"/>
                  <a:pt x="331926" y="4902200"/>
                  <a:pt x="326242" y="4902200"/>
                </a:cubicBezTo>
                <a:cubicBezTo>
                  <a:pt x="313804" y="4902200"/>
                  <a:pt x="240950" y="4744737"/>
                  <a:pt x="237434" y="4710254"/>
                </a:cubicBezTo>
                <a:cubicBezTo>
                  <a:pt x="235697" y="4693225"/>
                  <a:pt x="905307" y="4015417"/>
                  <a:pt x="2463800" y="2456629"/>
                </a:cubicBezTo>
                <a:cubicBezTo>
                  <a:pt x="4684721" y="235287"/>
                  <a:pt x="4692786" y="227401"/>
                  <a:pt x="4730819" y="239740"/>
                </a:cubicBezTo>
                <a:close/>
                <a:moveTo>
                  <a:pt x="2224160" y="201147"/>
                </a:moveTo>
                <a:cubicBezTo>
                  <a:pt x="2231408" y="203001"/>
                  <a:pt x="2236197" y="207239"/>
                  <a:pt x="2240062" y="213493"/>
                </a:cubicBezTo>
                <a:cubicBezTo>
                  <a:pt x="2243561" y="219154"/>
                  <a:pt x="1790305" y="679878"/>
                  <a:pt x="1232826" y="1237324"/>
                </a:cubicBezTo>
                <a:cubicBezTo>
                  <a:pt x="675348" y="1794769"/>
                  <a:pt x="215661" y="2245088"/>
                  <a:pt x="211300" y="2238032"/>
                </a:cubicBezTo>
                <a:cubicBezTo>
                  <a:pt x="197912" y="2216369"/>
                  <a:pt x="267312" y="2020182"/>
                  <a:pt x="338093" y="1879600"/>
                </a:cubicBezTo>
                <a:lnTo>
                  <a:pt x="405233" y="1746250"/>
                </a:lnTo>
                <a:lnTo>
                  <a:pt x="1082092" y="1071201"/>
                </a:lnTo>
                <a:cubicBezTo>
                  <a:pt x="1818947" y="336316"/>
                  <a:pt x="1757406" y="387917"/>
                  <a:pt x="2051050" y="258755"/>
                </a:cubicBezTo>
                <a:cubicBezTo>
                  <a:pt x="2158533" y="211478"/>
                  <a:pt x="2202415" y="195585"/>
                  <a:pt x="2224160" y="201147"/>
                </a:cubicBezTo>
                <a:close/>
                <a:moveTo>
                  <a:pt x="4016925" y="38100"/>
                </a:moveTo>
                <a:cubicBezTo>
                  <a:pt x="4073138" y="38100"/>
                  <a:pt x="4216400" y="77841"/>
                  <a:pt x="4216400" y="93434"/>
                </a:cubicBezTo>
                <a:cubicBezTo>
                  <a:pt x="4216400" y="108968"/>
                  <a:pt x="103415" y="4216400"/>
                  <a:pt x="87861" y="4216400"/>
                </a:cubicBezTo>
                <a:cubicBezTo>
                  <a:pt x="77001" y="4216400"/>
                  <a:pt x="38100" y="4055601"/>
                  <a:pt x="38100" y="4010708"/>
                </a:cubicBezTo>
                <a:cubicBezTo>
                  <a:pt x="38100" y="3988797"/>
                  <a:pt x="531655" y="3487918"/>
                  <a:pt x="2009760" y="2009790"/>
                </a:cubicBezTo>
                <a:cubicBezTo>
                  <a:pt x="3689847" y="329677"/>
                  <a:pt x="3986670" y="38100"/>
                  <a:pt x="4016925" y="38100"/>
                </a:cubicBezTo>
                <a:close/>
                <a:moveTo>
                  <a:pt x="3102116" y="0"/>
                </a:moveTo>
                <a:lnTo>
                  <a:pt x="3240158" y="0"/>
                </a:lnTo>
                <a:cubicBezTo>
                  <a:pt x="3316081" y="0"/>
                  <a:pt x="3378200" y="4278"/>
                  <a:pt x="3378200" y="9507"/>
                </a:cubicBezTo>
                <a:cubicBezTo>
                  <a:pt x="3378200" y="21962"/>
                  <a:pt x="21998" y="3378200"/>
                  <a:pt x="9543" y="3378200"/>
                </a:cubicBezTo>
                <a:cubicBezTo>
                  <a:pt x="4294" y="3378200"/>
                  <a:pt x="0" y="3314777"/>
                  <a:pt x="0" y="3237260"/>
                </a:cubicBezTo>
                <a:lnTo>
                  <a:pt x="0" y="3096320"/>
                </a:lnTo>
                <a:lnTo>
                  <a:pt x="1551058" y="1548160"/>
                </a:lnTo>
                <a:close/>
              </a:path>
            </a:pathLst>
          </a:custGeom>
          <a:solidFill>
            <a:schemeClr val="accent1">
              <a:alpha val="5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94390" y="399140"/>
            <a:ext cx="273018" cy="27301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2196771" y="2222500"/>
            <a:ext cx="1827817" cy="325120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4">
            <a:alphaModFix/>
          </a:blip>
          <a:srcRect/>
          <a:stretch>
            <a:fillRect/>
          </a:stretch>
        </p:blipFill>
        <p:spPr>
          <a:xfrm>
            <a:off x="7327900" y="2222500"/>
            <a:ext cx="2238375" cy="29845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1554900"/>
            <a:ext cx="4870807" cy="4588775"/>
          </a:xfrm>
          <a:custGeom>
            <a:avLst/>
            <a:gdLst>
              <a:gd name="connsiteX0" fmla="*/ 511200 w 4870807"/>
              <a:gd name="connsiteY0" fmla="*/ 0 h 4588775"/>
              <a:gd name="connsiteX1" fmla="*/ 4870807 w 4870807"/>
              <a:gd name="connsiteY1" fmla="*/ 0 h 4588775"/>
              <a:gd name="connsiteX2" fmla="*/ 4870807 w 4870807"/>
              <a:gd name="connsiteY2" fmla="*/ 494880 h 4588775"/>
              <a:gd name="connsiteX3" fmla="*/ 4870807 w 4870807"/>
              <a:gd name="connsiteY3" fmla="*/ 511200 h 4588775"/>
              <a:gd name="connsiteX4" fmla="*/ 4870807 w 4870807"/>
              <a:gd name="connsiteY4" fmla="*/ 3566375 h 4588775"/>
              <a:gd name="connsiteX5" fmla="*/ 4870807 w 4870807"/>
              <a:gd name="connsiteY5" fmla="*/ 4077575 h 4588775"/>
              <a:gd name="connsiteX6" fmla="*/ 4870807 w 4870807"/>
              <a:gd name="connsiteY6" fmla="*/ 4106760 h 4588775"/>
              <a:gd name="connsiteX7" fmla="*/ 4867865 w 4870807"/>
              <a:gd name="connsiteY7" fmla="*/ 4106760 h 4588775"/>
              <a:gd name="connsiteX8" fmla="*/ 4860421 w 4870807"/>
              <a:gd name="connsiteY8" fmla="*/ 4180600 h 4588775"/>
              <a:gd name="connsiteX9" fmla="*/ 4359607 w 4870807"/>
              <a:gd name="connsiteY9" fmla="*/ 4588775 h 4588775"/>
              <a:gd name="connsiteX10" fmla="*/ 0 w 4870807"/>
              <a:gd name="connsiteY10" fmla="*/ 4588774 h 4588775"/>
              <a:gd name="connsiteX11" fmla="*/ 0 w 4870807"/>
              <a:gd name="connsiteY11" fmla="*/ 4106760 h 4588775"/>
              <a:gd name="connsiteX12" fmla="*/ 0 w 4870807"/>
              <a:gd name="connsiteY12" fmla="*/ 4077575 h 4588775"/>
              <a:gd name="connsiteX13" fmla="*/ 0 w 4870807"/>
              <a:gd name="connsiteY13" fmla="*/ 1022399 h 4588775"/>
              <a:gd name="connsiteX14" fmla="*/ 0 w 4870807"/>
              <a:gd name="connsiteY14" fmla="*/ 511200 h 4588775"/>
              <a:gd name="connsiteX15" fmla="*/ 0 w 4870807"/>
              <a:gd name="connsiteY15" fmla="*/ 494880 h 4588775"/>
              <a:gd name="connsiteX16" fmla="*/ 1646 w 4870807"/>
              <a:gd name="connsiteY16" fmla="*/ 494880 h 4588775"/>
              <a:gd name="connsiteX17" fmla="*/ 10386 w 4870807"/>
              <a:gd name="connsiteY17" fmla="*/ 408175 h 4588775"/>
              <a:gd name="connsiteX18" fmla="*/ 511200 w 4870807"/>
              <a:gd name="connsiteY18" fmla="*/ 0 h 4588775"/>
            </a:gdLst>
            <a:ahLst/>
            <a:cxnLst/>
            <a:rect l="l" t="t" r="r" b="b"/>
            <a:pathLst>
              <a:path w="4870807" h="4588775">
                <a:moveTo>
                  <a:pt x="511200" y="0"/>
                </a:moveTo>
                <a:lnTo>
                  <a:pt x="4870807" y="0"/>
                </a:lnTo>
                <a:lnTo>
                  <a:pt x="4870807" y="494880"/>
                </a:lnTo>
                <a:lnTo>
                  <a:pt x="4870807" y="511200"/>
                </a:lnTo>
                <a:lnTo>
                  <a:pt x="4870807" y="3566375"/>
                </a:lnTo>
                <a:lnTo>
                  <a:pt x="4870807" y="4077575"/>
                </a:lnTo>
                <a:lnTo>
                  <a:pt x="4870807" y="4106760"/>
                </a:lnTo>
                <a:lnTo>
                  <a:pt x="4867865" y="4106760"/>
                </a:lnTo>
                <a:lnTo>
                  <a:pt x="4860421" y="4180600"/>
                </a:lnTo>
                <a:cubicBezTo>
                  <a:pt x="4812754" y="4413545"/>
                  <a:pt x="4606644" y="4588775"/>
                  <a:pt x="4359607" y="4588775"/>
                </a:cubicBezTo>
                <a:lnTo>
                  <a:pt x="0" y="4588774"/>
                </a:lnTo>
                <a:lnTo>
                  <a:pt x="0" y="4106760"/>
                </a:lnTo>
                <a:lnTo>
                  <a:pt x="0" y="4077575"/>
                </a:lnTo>
                <a:lnTo>
                  <a:pt x="0" y="1022399"/>
                </a:lnTo>
                <a:lnTo>
                  <a:pt x="0" y="511200"/>
                </a:lnTo>
                <a:lnTo>
                  <a:pt x="0" y="494880"/>
                </a:lnTo>
                <a:lnTo>
                  <a:pt x="1646" y="494880"/>
                </a:lnTo>
                <a:lnTo>
                  <a:pt x="10386" y="408175"/>
                </a:lnTo>
                <a:cubicBezTo>
                  <a:pt x="58054" y="175230"/>
                  <a:pt x="264163" y="0"/>
                  <a:pt x="511200" y="0"/>
                </a:cubicBezTo>
                <a:close/>
              </a:path>
            </a:pathLst>
          </a:custGeom>
          <a:solidFill>
            <a:schemeClr val="bg1"/>
          </a:solidFill>
          <a:ln w="381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857807" y="838287"/>
            <a:ext cx="5298514" cy="5187893"/>
          </a:xfrm>
          <a:custGeom>
            <a:avLst/>
            <a:gdLst>
              <a:gd name="connsiteX0" fmla="*/ 0 w 6381633"/>
              <a:gd name="connsiteY0" fmla="*/ 0 h 6248398"/>
              <a:gd name="connsiteX1" fmla="*/ 3286113 w 6381633"/>
              <a:gd name="connsiteY1" fmla="*/ 0 h 6248398"/>
              <a:gd name="connsiteX2" fmla="*/ 6381633 w 6381633"/>
              <a:gd name="connsiteY2" fmla="*/ 3124199 h 6248398"/>
              <a:gd name="connsiteX3" fmla="*/ 3286113 w 6381633"/>
              <a:gd name="connsiteY3" fmla="*/ 6248398 h 6248398"/>
              <a:gd name="connsiteX4" fmla="*/ 0 w 6381633"/>
              <a:gd name="connsiteY4" fmla="*/ 6248398 h 6248398"/>
              <a:gd name="connsiteX5" fmla="*/ 3095520 w 6381633"/>
              <a:gd name="connsiteY5" fmla="*/ 3124199 h 6248398"/>
            </a:gdLst>
            <a:ahLst/>
            <a:cxnLst/>
            <a:rect l="l" t="t" r="r" b="b"/>
            <a:pathLst>
              <a:path w="6381633" h="6248398">
                <a:moveTo>
                  <a:pt x="0" y="0"/>
                </a:moveTo>
                <a:lnTo>
                  <a:pt x="3286113" y="0"/>
                </a:lnTo>
                <a:lnTo>
                  <a:pt x="6381633" y="3124199"/>
                </a:lnTo>
                <a:lnTo>
                  <a:pt x="3286113" y="6248398"/>
                </a:lnTo>
                <a:lnTo>
                  <a:pt x="0" y="6248398"/>
                </a:lnTo>
                <a:lnTo>
                  <a:pt x="3095520" y="3124199"/>
                </a:lnTo>
                <a:close/>
              </a:path>
            </a:pathLst>
          </a:custGeom>
          <a:solidFill>
            <a:schemeClr val="accent1">
              <a:alpha val="15000"/>
            </a:schemeClr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5245499" y="0"/>
            <a:ext cx="6152696" cy="6896100"/>
          </a:xfrm>
          <a:custGeom>
            <a:avLst/>
            <a:gdLst>
              <a:gd name="connsiteX0" fmla="*/ 0 w 7410426"/>
              <a:gd name="connsiteY0" fmla="*/ 0 h 8305796"/>
              <a:gd name="connsiteX1" fmla="*/ 3295650 w 7410426"/>
              <a:gd name="connsiteY1" fmla="*/ 0 h 8305796"/>
              <a:gd name="connsiteX2" fmla="*/ 7410426 w 7410426"/>
              <a:gd name="connsiteY2" fmla="*/ 4152898 h 8305796"/>
              <a:gd name="connsiteX3" fmla="*/ 3295650 w 7410426"/>
              <a:gd name="connsiteY3" fmla="*/ 8305796 h 8305796"/>
              <a:gd name="connsiteX4" fmla="*/ 0 w 7410426"/>
              <a:gd name="connsiteY4" fmla="*/ 8305796 h 8305796"/>
              <a:gd name="connsiteX5" fmla="*/ 4114776 w 7410426"/>
              <a:gd name="connsiteY5" fmla="*/ 4152898 h 8305796"/>
            </a:gdLst>
            <a:ahLst/>
            <a:cxnLst/>
            <a:rect l="l" t="t" r="r" b="b"/>
            <a:pathLst>
              <a:path w="7410426" h="8305796">
                <a:moveTo>
                  <a:pt x="0" y="0"/>
                </a:moveTo>
                <a:lnTo>
                  <a:pt x="3295650" y="0"/>
                </a:lnTo>
                <a:lnTo>
                  <a:pt x="7410426" y="4152898"/>
                </a:lnTo>
                <a:lnTo>
                  <a:pt x="3295650" y="8305796"/>
                </a:lnTo>
                <a:lnTo>
                  <a:pt x="0" y="8305796"/>
                </a:lnTo>
                <a:lnTo>
                  <a:pt x="4114776" y="4152898"/>
                </a:lnTo>
                <a:close/>
              </a:path>
            </a:pathLst>
          </a:custGeom>
          <a:solidFill>
            <a:schemeClr val="accent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008880" y="1554900"/>
            <a:ext cx="4870807" cy="4588775"/>
          </a:xfrm>
          <a:custGeom>
            <a:avLst/>
            <a:gdLst>
              <a:gd name="connsiteX0" fmla="*/ 511200 w 4870807"/>
              <a:gd name="connsiteY0" fmla="*/ 0 h 4588775"/>
              <a:gd name="connsiteX1" fmla="*/ 4870807 w 4870807"/>
              <a:gd name="connsiteY1" fmla="*/ 0 h 4588775"/>
              <a:gd name="connsiteX2" fmla="*/ 4870807 w 4870807"/>
              <a:gd name="connsiteY2" fmla="*/ 494880 h 4588775"/>
              <a:gd name="connsiteX3" fmla="*/ 4870807 w 4870807"/>
              <a:gd name="connsiteY3" fmla="*/ 511200 h 4588775"/>
              <a:gd name="connsiteX4" fmla="*/ 4870807 w 4870807"/>
              <a:gd name="connsiteY4" fmla="*/ 3566375 h 4588775"/>
              <a:gd name="connsiteX5" fmla="*/ 4870807 w 4870807"/>
              <a:gd name="connsiteY5" fmla="*/ 4077575 h 4588775"/>
              <a:gd name="connsiteX6" fmla="*/ 4870807 w 4870807"/>
              <a:gd name="connsiteY6" fmla="*/ 4106760 h 4588775"/>
              <a:gd name="connsiteX7" fmla="*/ 4867865 w 4870807"/>
              <a:gd name="connsiteY7" fmla="*/ 4106760 h 4588775"/>
              <a:gd name="connsiteX8" fmla="*/ 4860421 w 4870807"/>
              <a:gd name="connsiteY8" fmla="*/ 4180600 h 4588775"/>
              <a:gd name="connsiteX9" fmla="*/ 4359607 w 4870807"/>
              <a:gd name="connsiteY9" fmla="*/ 4588775 h 4588775"/>
              <a:gd name="connsiteX10" fmla="*/ 0 w 4870807"/>
              <a:gd name="connsiteY10" fmla="*/ 4588774 h 4588775"/>
              <a:gd name="connsiteX11" fmla="*/ 0 w 4870807"/>
              <a:gd name="connsiteY11" fmla="*/ 4106760 h 4588775"/>
              <a:gd name="connsiteX12" fmla="*/ 0 w 4870807"/>
              <a:gd name="connsiteY12" fmla="*/ 4077575 h 4588775"/>
              <a:gd name="connsiteX13" fmla="*/ 0 w 4870807"/>
              <a:gd name="connsiteY13" fmla="*/ 1022399 h 4588775"/>
              <a:gd name="connsiteX14" fmla="*/ 0 w 4870807"/>
              <a:gd name="connsiteY14" fmla="*/ 511200 h 4588775"/>
              <a:gd name="connsiteX15" fmla="*/ 0 w 4870807"/>
              <a:gd name="connsiteY15" fmla="*/ 494880 h 4588775"/>
              <a:gd name="connsiteX16" fmla="*/ 1646 w 4870807"/>
              <a:gd name="connsiteY16" fmla="*/ 494880 h 4588775"/>
              <a:gd name="connsiteX17" fmla="*/ 10386 w 4870807"/>
              <a:gd name="connsiteY17" fmla="*/ 408175 h 4588775"/>
              <a:gd name="connsiteX18" fmla="*/ 511200 w 4870807"/>
              <a:gd name="connsiteY18" fmla="*/ 0 h 4588775"/>
            </a:gdLst>
            <a:ahLst/>
            <a:cxnLst/>
            <a:rect l="l" t="t" r="r" b="b"/>
            <a:pathLst>
              <a:path w="4870807" h="4588775">
                <a:moveTo>
                  <a:pt x="511200" y="0"/>
                </a:moveTo>
                <a:lnTo>
                  <a:pt x="4870807" y="0"/>
                </a:lnTo>
                <a:lnTo>
                  <a:pt x="4870807" y="494880"/>
                </a:lnTo>
                <a:lnTo>
                  <a:pt x="4870807" y="511200"/>
                </a:lnTo>
                <a:lnTo>
                  <a:pt x="4870807" y="3566375"/>
                </a:lnTo>
                <a:lnTo>
                  <a:pt x="4870807" y="4077575"/>
                </a:lnTo>
                <a:lnTo>
                  <a:pt x="4870807" y="4106760"/>
                </a:lnTo>
                <a:lnTo>
                  <a:pt x="4867865" y="4106760"/>
                </a:lnTo>
                <a:lnTo>
                  <a:pt x="4860421" y="4180600"/>
                </a:lnTo>
                <a:cubicBezTo>
                  <a:pt x="4812754" y="4413545"/>
                  <a:pt x="4606644" y="4588775"/>
                  <a:pt x="4359607" y="4588775"/>
                </a:cubicBezTo>
                <a:lnTo>
                  <a:pt x="0" y="4588774"/>
                </a:lnTo>
                <a:lnTo>
                  <a:pt x="0" y="4106760"/>
                </a:lnTo>
                <a:lnTo>
                  <a:pt x="0" y="4077575"/>
                </a:lnTo>
                <a:lnTo>
                  <a:pt x="0" y="1022399"/>
                </a:lnTo>
                <a:lnTo>
                  <a:pt x="0" y="511200"/>
                </a:lnTo>
                <a:lnTo>
                  <a:pt x="0" y="494880"/>
                </a:lnTo>
                <a:lnTo>
                  <a:pt x="1646" y="494880"/>
                </a:lnTo>
                <a:lnTo>
                  <a:pt x="10386" y="408175"/>
                </a:lnTo>
                <a:cubicBezTo>
                  <a:pt x="58054" y="175230"/>
                  <a:pt x="264163" y="0"/>
                  <a:pt x="511200" y="0"/>
                </a:cubicBezTo>
                <a:close/>
              </a:path>
            </a:pathLst>
          </a:custGeom>
          <a:solidFill>
            <a:schemeClr val="bg1"/>
          </a:solidFill>
          <a:ln w="381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85483" y="1770171"/>
            <a:ext cx="4451548" cy="583082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陈羿成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71588" y="5518474"/>
            <a:ext cx="4457700" cy="350927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38102" tIns="38102" rIns="38102" bIns="38102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计算机专业研究生在读。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219483" y="1770171"/>
            <a:ext cx="4451548" cy="583082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郭雨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357988" y="5518474"/>
            <a:ext cx="4457700" cy="350927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38102" tIns="38102" rIns="38102" bIns="38102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数学专业博士在读。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328996" y="240387"/>
            <a:ext cx="380709" cy="379602"/>
          </a:xfrm>
          <a:custGeom>
            <a:avLst/>
            <a:gdLst>
              <a:gd name="connsiteX0" fmla="*/ 6550251 w 6869561"/>
              <a:gd name="connsiteY0" fmla="*/ 4864100 h 6849580"/>
              <a:gd name="connsiteX1" fmla="*/ 6565900 w 6869561"/>
              <a:gd name="connsiteY1" fmla="*/ 4874549 h 6849580"/>
              <a:gd name="connsiteX2" fmla="*/ 6220569 w 6869561"/>
              <a:gd name="connsiteY2" fmla="*/ 5435600 h 6849580"/>
              <a:gd name="connsiteX3" fmla="*/ 5814809 w 6869561"/>
              <a:gd name="connsiteY3" fmla="*/ 5861498 h 6849580"/>
              <a:gd name="connsiteX4" fmla="*/ 5047200 w 6869561"/>
              <a:gd name="connsiteY4" fmla="*/ 6469241 h 6849580"/>
              <a:gd name="connsiteX5" fmla="*/ 4864100 w 6869561"/>
              <a:gd name="connsiteY5" fmla="*/ 6543544 h 6849580"/>
              <a:gd name="connsiteX6" fmla="*/ 5699351 w 6869561"/>
              <a:gd name="connsiteY6" fmla="*/ 5698994 h 6849580"/>
              <a:gd name="connsiteX7" fmla="*/ 6550251 w 6869561"/>
              <a:gd name="connsiteY7" fmla="*/ 4864100 h 6849580"/>
              <a:gd name="connsiteX8" fmla="*/ 6856755 w 6869561"/>
              <a:gd name="connsiteY8" fmla="*/ 3626123 h 6849580"/>
              <a:gd name="connsiteX9" fmla="*/ 6839799 w 6869561"/>
              <a:gd name="connsiteY9" fmla="*/ 3915463 h 6849580"/>
              <a:gd name="connsiteX10" fmla="*/ 5373884 w 6869561"/>
              <a:gd name="connsiteY10" fmla="*/ 5390115 h 6849580"/>
              <a:gd name="connsiteX11" fmla="*/ 3926328 w 6869561"/>
              <a:gd name="connsiteY11" fmla="*/ 6849580 h 6849580"/>
              <a:gd name="connsiteX12" fmla="*/ 3614144 w 6869561"/>
              <a:gd name="connsiteY12" fmla="*/ 6838950 h 6849580"/>
              <a:gd name="connsiteX13" fmla="*/ 5226547 w 6869561"/>
              <a:gd name="connsiteY13" fmla="*/ 5229498 h 6849580"/>
              <a:gd name="connsiteX14" fmla="*/ 6856755 w 6869561"/>
              <a:gd name="connsiteY14" fmla="*/ 3626123 h 6849580"/>
              <a:gd name="connsiteX15" fmla="*/ 6803155 w 6869561"/>
              <a:gd name="connsiteY15" fmla="*/ 2768600 h 6849580"/>
              <a:gd name="connsiteX16" fmla="*/ 6817977 w 6869561"/>
              <a:gd name="connsiteY16" fmla="*/ 2784475 h 6849580"/>
              <a:gd name="connsiteX17" fmla="*/ 6847077 w 6869561"/>
              <a:gd name="connsiteY17" fmla="*/ 2960237 h 6849580"/>
              <a:gd name="connsiteX18" fmla="*/ 4927689 w 6869561"/>
              <a:gd name="connsiteY18" fmla="*/ 4909687 h 6849580"/>
              <a:gd name="connsiteX19" fmla="*/ 2996486 w 6869561"/>
              <a:gd name="connsiteY19" fmla="*/ 6837829 h 6849580"/>
              <a:gd name="connsiteX20" fmla="*/ 2773210 w 6869561"/>
              <a:gd name="connsiteY20" fmla="*/ 6804385 h 6849580"/>
              <a:gd name="connsiteX21" fmla="*/ 4776690 w 6869561"/>
              <a:gd name="connsiteY21" fmla="*/ 4780060 h 6849580"/>
              <a:gd name="connsiteX22" fmla="*/ 6803155 w 6869561"/>
              <a:gd name="connsiteY22" fmla="*/ 2768600 h 6849580"/>
              <a:gd name="connsiteX23" fmla="*/ 6588973 w 6869561"/>
              <a:gd name="connsiteY23" fmla="*/ 2057400 h 6849580"/>
              <a:gd name="connsiteX24" fmla="*/ 6601681 w 6869561"/>
              <a:gd name="connsiteY24" fmla="*/ 2066925 h 6849580"/>
              <a:gd name="connsiteX25" fmla="*/ 6635112 w 6869561"/>
              <a:gd name="connsiteY25" fmla="*/ 2159000 h 6849580"/>
              <a:gd name="connsiteX26" fmla="*/ 6668146 w 6869561"/>
              <a:gd name="connsiteY26" fmla="*/ 2241550 h 6849580"/>
              <a:gd name="connsiteX27" fmla="*/ 2258671 w 6869561"/>
              <a:gd name="connsiteY27" fmla="*/ 6671824 h 6849580"/>
              <a:gd name="connsiteX28" fmla="*/ 2186610 w 6869561"/>
              <a:gd name="connsiteY28" fmla="*/ 6642364 h 6849580"/>
              <a:gd name="connsiteX29" fmla="*/ 2085975 w 6869561"/>
              <a:gd name="connsiteY29" fmla="*/ 6601775 h 6849580"/>
              <a:gd name="connsiteX30" fmla="*/ 2057400 w 6869561"/>
              <a:gd name="connsiteY30" fmla="*/ 6581237 h 6849580"/>
              <a:gd name="connsiteX31" fmla="*/ 4317032 w 6869561"/>
              <a:gd name="connsiteY31" fmla="*/ 4314613 h 6849580"/>
              <a:gd name="connsiteX32" fmla="*/ 6588973 w 6869561"/>
              <a:gd name="connsiteY32" fmla="*/ 2057400 h 6849580"/>
              <a:gd name="connsiteX33" fmla="*/ 6251102 w 6869561"/>
              <a:gd name="connsiteY33" fmla="*/ 1467022 h 6849580"/>
              <a:gd name="connsiteX34" fmla="*/ 6325688 w 6869561"/>
              <a:gd name="connsiteY34" fmla="*/ 1551001 h 6849580"/>
              <a:gd name="connsiteX35" fmla="*/ 6378522 w 6869561"/>
              <a:gd name="connsiteY35" fmla="*/ 1628803 h 6849580"/>
              <a:gd name="connsiteX36" fmla="*/ 4011599 w 6869561"/>
              <a:gd name="connsiteY36" fmla="*/ 3995751 h 6849580"/>
              <a:gd name="connsiteX37" fmla="*/ 1633624 w 6869561"/>
              <a:gd name="connsiteY37" fmla="*/ 6362700 h 6849580"/>
              <a:gd name="connsiteX38" fmla="*/ 1473200 w 6869561"/>
              <a:gd name="connsiteY38" fmla="*/ 6255737 h 6849580"/>
              <a:gd name="connsiteX39" fmla="*/ 3851275 w 6869561"/>
              <a:gd name="connsiteY39" fmla="*/ 3850179 h 6849580"/>
              <a:gd name="connsiteX40" fmla="*/ 6251102 w 6869561"/>
              <a:gd name="connsiteY40" fmla="*/ 1467022 h 6849580"/>
              <a:gd name="connsiteX41" fmla="*/ 5835201 w 6869561"/>
              <a:gd name="connsiteY41" fmla="*/ 965200 h 6849580"/>
              <a:gd name="connsiteX42" fmla="*/ 5969000 w 6869561"/>
              <a:gd name="connsiteY42" fmla="*/ 1102322 h 6849580"/>
              <a:gd name="connsiteX43" fmla="*/ 4219575 w 6869561"/>
              <a:gd name="connsiteY43" fmla="*/ 2853064 h 6849580"/>
              <a:gd name="connsiteX44" fmla="*/ 1787572 w 6869561"/>
              <a:gd name="connsiteY44" fmla="*/ 5280773 h 6849580"/>
              <a:gd name="connsiteX45" fmla="*/ 1104994 w 6869561"/>
              <a:gd name="connsiteY45" fmla="*/ 5975168 h 6849580"/>
              <a:gd name="connsiteX46" fmla="*/ 959000 w 6869561"/>
              <a:gd name="connsiteY46" fmla="*/ 5829174 h 6849580"/>
              <a:gd name="connsiteX47" fmla="*/ 3390963 w 6869561"/>
              <a:gd name="connsiteY47" fmla="*/ 3397187 h 6849580"/>
              <a:gd name="connsiteX48" fmla="*/ 5835201 w 6869561"/>
              <a:gd name="connsiteY48" fmla="*/ 965200 h 6849580"/>
              <a:gd name="connsiteX49" fmla="*/ 5327933 w 6869561"/>
              <a:gd name="connsiteY49" fmla="*/ 558800 h 6849580"/>
              <a:gd name="connsiteX50" fmla="*/ 5475937 w 6869561"/>
              <a:gd name="connsiteY50" fmla="*/ 660454 h 6849580"/>
              <a:gd name="connsiteX51" fmla="*/ 666611 w 6869561"/>
              <a:gd name="connsiteY51" fmla="*/ 5466976 h 6849580"/>
              <a:gd name="connsiteX52" fmla="*/ 552106 w 6869561"/>
              <a:gd name="connsiteY52" fmla="*/ 5315556 h 6849580"/>
              <a:gd name="connsiteX53" fmla="*/ 2929458 w 6869561"/>
              <a:gd name="connsiteY53" fmla="*/ 2924175 h 6849580"/>
              <a:gd name="connsiteX54" fmla="*/ 5327933 w 6869561"/>
              <a:gd name="connsiteY54" fmla="*/ 558800 h 6849580"/>
              <a:gd name="connsiteX55" fmla="*/ 4730819 w 6869561"/>
              <a:gd name="connsiteY55" fmla="*/ 239740 h 6849580"/>
              <a:gd name="connsiteX56" fmla="*/ 4895833 w 6869561"/>
              <a:gd name="connsiteY56" fmla="*/ 317487 h 6849580"/>
              <a:gd name="connsiteX57" fmla="*/ 2619388 w 6869561"/>
              <a:gd name="connsiteY57" fmla="*/ 2619362 h 6849580"/>
              <a:gd name="connsiteX58" fmla="*/ 326242 w 6869561"/>
              <a:gd name="connsiteY58" fmla="*/ 4902200 h 6849580"/>
              <a:gd name="connsiteX59" fmla="*/ 237434 w 6869561"/>
              <a:gd name="connsiteY59" fmla="*/ 4710254 h 6849580"/>
              <a:gd name="connsiteX60" fmla="*/ 2463800 w 6869561"/>
              <a:gd name="connsiteY60" fmla="*/ 2456629 h 6849580"/>
              <a:gd name="connsiteX61" fmla="*/ 4730819 w 6869561"/>
              <a:gd name="connsiteY61" fmla="*/ 239740 h 6849580"/>
              <a:gd name="connsiteX62" fmla="*/ 2224160 w 6869561"/>
              <a:gd name="connsiteY62" fmla="*/ 201147 h 6849580"/>
              <a:gd name="connsiteX63" fmla="*/ 2240062 w 6869561"/>
              <a:gd name="connsiteY63" fmla="*/ 213493 h 6849580"/>
              <a:gd name="connsiteX64" fmla="*/ 1232826 w 6869561"/>
              <a:gd name="connsiteY64" fmla="*/ 1237324 h 6849580"/>
              <a:gd name="connsiteX65" fmla="*/ 211300 w 6869561"/>
              <a:gd name="connsiteY65" fmla="*/ 2238032 h 6849580"/>
              <a:gd name="connsiteX66" fmla="*/ 338093 w 6869561"/>
              <a:gd name="connsiteY66" fmla="*/ 1879600 h 6849580"/>
              <a:gd name="connsiteX67" fmla="*/ 405233 w 6869561"/>
              <a:gd name="connsiteY67" fmla="*/ 1746250 h 6849580"/>
              <a:gd name="connsiteX68" fmla="*/ 1082092 w 6869561"/>
              <a:gd name="connsiteY68" fmla="*/ 1071201 h 6849580"/>
              <a:gd name="connsiteX69" fmla="*/ 2051050 w 6869561"/>
              <a:gd name="connsiteY69" fmla="*/ 258755 h 6849580"/>
              <a:gd name="connsiteX70" fmla="*/ 2224160 w 6869561"/>
              <a:gd name="connsiteY70" fmla="*/ 201147 h 6849580"/>
              <a:gd name="connsiteX71" fmla="*/ 4016925 w 6869561"/>
              <a:gd name="connsiteY71" fmla="*/ 38100 h 6849580"/>
              <a:gd name="connsiteX72" fmla="*/ 4216400 w 6869561"/>
              <a:gd name="connsiteY72" fmla="*/ 93434 h 6849580"/>
              <a:gd name="connsiteX73" fmla="*/ 87861 w 6869561"/>
              <a:gd name="connsiteY73" fmla="*/ 4216400 h 6849580"/>
              <a:gd name="connsiteX74" fmla="*/ 38100 w 6869561"/>
              <a:gd name="connsiteY74" fmla="*/ 4010708 h 6849580"/>
              <a:gd name="connsiteX75" fmla="*/ 2009760 w 6869561"/>
              <a:gd name="connsiteY75" fmla="*/ 2009790 h 6849580"/>
              <a:gd name="connsiteX76" fmla="*/ 4016925 w 6869561"/>
              <a:gd name="connsiteY76" fmla="*/ 38100 h 6849580"/>
              <a:gd name="connsiteX77" fmla="*/ 3102116 w 6869561"/>
              <a:gd name="connsiteY77" fmla="*/ 0 h 6849580"/>
              <a:gd name="connsiteX78" fmla="*/ 3240158 w 6869561"/>
              <a:gd name="connsiteY78" fmla="*/ 0 h 6849580"/>
              <a:gd name="connsiteX79" fmla="*/ 3378200 w 6869561"/>
              <a:gd name="connsiteY79" fmla="*/ 9507 h 6849580"/>
              <a:gd name="connsiteX80" fmla="*/ 9543 w 6869561"/>
              <a:gd name="connsiteY80" fmla="*/ 3378200 h 6849580"/>
              <a:gd name="connsiteX81" fmla="*/ 0 w 6869561"/>
              <a:gd name="connsiteY81" fmla="*/ 3237260 h 6849580"/>
              <a:gd name="connsiteX82" fmla="*/ 0 w 6869561"/>
              <a:gd name="connsiteY82" fmla="*/ 3096320 h 6849580"/>
              <a:gd name="connsiteX83" fmla="*/ 1551058 w 6869561"/>
              <a:gd name="connsiteY83" fmla="*/ 1548160 h 6849580"/>
            </a:gdLst>
            <a:ahLst/>
            <a:cxnLst/>
            <a:rect l="l" t="t" r="r" b="b"/>
            <a:pathLst>
              <a:path w="6869561" h="6849580">
                <a:moveTo>
                  <a:pt x="6550251" y="4864100"/>
                </a:moveTo>
                <a:cubicBezTo>
                  <a:pt x="6558858" y="4864100"/>
                  <a:pt x="6565900" y="4868802"/>
                  <a:pt x="6565900" y="4874549"/>
                </a:cubicBezTo>
                <a:cubicBezTo>
                  <a:pt x="6565900" y="4919822"/>
                  <a:pt x="6380474" y="5221080"/>
                  <a:pt x="6220569" y="5435600"/>
                </a:cubicBezTo>
                <a:cubicBezTo>
                  <a:pt x="6181519" y="5487988"/>
                  <a:pt x="5998927" y="5679642"/>
                  <a:pt x="5814809" y="5861498"/>
                </a:cubicBezTo>
                <a:cubicBezTo>
                  <a:pt x="5458909" y="6213028"/>
                  <a:pt x="5404488" y="6256115"/>
                  <a:pt x="5047200" y="6469241"/>
                </a:cubicBezTo>
                <a:cubicBezTo>
                  <a:pt x="4917591" y="6546554"/>
                  <a:pt x="4864100" y="6568261"/>
                  <a:pt x="4864100" y="6543544"/>
                </a:cubicBezTo>
                <a:cubicBezTo>
                  <a:pt x="4864100" y="6538233"/>
                  <a:pt x="5239963" y="6158186"/>
                  <a:pt x="5699351" y="5698994"/>
                </a:cubicBezTo>
                <a:cubicBezTo>
                  <a:pt x="6158738" y="5239803"/>
                  <a:pt x="6541643" y="4864100"/>
                  <a:pt x="6550251" y="4864100"/>
                </a:cubicBezTo>
                <a:close/>
                <a:moveTo>
                  <a:pt x="6856755" y="3626123"/>
                </a:moveTo>
                <a:cubicBezTo>
                  <a:pt x="6881879" y="3634698"/>
                  <a:pt x="6866731" y="3893183"/>
                  <a:pt x="6839799" y="3915463"/>
                </a:cubicBezTo>
                <a:cubicBezTo>
                  <a:pt x="6829702" y="3923816"/>
                  <a:pt x="6170040" y="4587410"/>
                  <a:pt x="5373884" y="5390115"/>
                </a:cubicBezTo>
                <a:lnTo>
                  <a:pt x="3926328" y="6849580"/>
                </a:lnTo>
                <a:lnTo>
                  <a:pt x="3614144" y="6838950"/>
                </a:lnTo>
                <a:lnTo>
                  <a:pt x="5226547" y="5229498"/>
                </a:lnTo>
                <a:cubicBezTo>
                  <a:pt x="6228457" y="4229422"/>
                  <a:pt x="6845691" y="3622348"/>
                  <a:pt x="6856755" y="3626123"/>
                </a:cubicBezTo>
                <a:close/>
                <a:moveTo>
                  <a:pt x="6803155" y="2768600"/>
                </a:moveTo>
                <a:cubicBezTo>
                  <a:pt x="6811423" y="2768600"/>
                  <a:pt x="6818093" y="2775744"/>
                  <a:pt x="6817977" y="2784475"/>
                </a:cubicBezTo>
                <a:cubicBezTo>
                  <a:pt x="6817481" y="2821634"/>
                  <a:pt x="6835408" y="2929910"/>
                  <a:pt x="6847077" y="2960237"/>
                </a:cubicBezTo>
                <a:cubicBezTo>
                  <a:pt x="6859227" y="2991816"/>
                  <a:pt x="6782874" y="3069365"/>
                  <a:pt x="4927689" y="4909687"/>
                </a:cubicBezTo>
                <a:cubicBezTo>
                  <a:pt x="3865066" y="5963797"/>
                  <a:pt x="2996025" y="6831461"/>
                  <a:pt x="2996486" y="6837829"/>
                </a:cubicBezTo>
                <a:cubicBezTo>
                  <a:pt x="2997598" y="6853178"/>
                  <a:pt x="2783550" y="6821115"/>
                  <a:pt x="2773210" y="6804385"/>
                </a:cubicBezTo>
                <a:cubicBezTo>
                  <a:pt x="2768837" y="6797309"/>
                  <a:pt x="3670403" y="5886363"/>
                  <a:pt x="4776690" y="4780060"/>
                </a:cubicBezTo>
                <a:cubicBezTo>
                  <a:pt x="5882976" y="3673757"/>
                  <a:pt x="6794885" y="2768600"/>
                  <a:pt x="6803155" y="2768600"/>
                </a:cubicBezTo>
                <a:close/>
                <a:moveTo>
                  <a:pt x="6588973" y="2057400"/>
                </a:moveTo>
                <a:cubicBezTo>
                  <a:pt x="6595743" y="2057400"/>
                  <a:pt x="6601461" y="2061686"/>
                  <a:pt x="6601681" y="2066925"/>
                </a:cubicBezTo>
                <a:cubicBezTo>
                  <a:pt x="6601899" y="2072164"/>
                  <a:pt x="6616944" y="2113598"/>
                  <a:pt x="6635112" y="2159000"/>
                </a:cubicBezTo>
                <a:lnTo>
                  <a:pt x="6668146" y="2241550"/>
                </a:lnTo>
                <a:lnTo>
                  <a:pt x="2258671" y="6671824"/>
                </a:lnTo>
                <a:lnTo>
                  <a:pt x="2186610" y="6642364"/>
                </a:lnTo>
                <a:cubicBezTo>
                  <a:pt x="2146977" y="6626161"/>
                  <a:pt x="2101691" y="6607896"/>
                  <a:pt x="2085975" y="6601775"/>
                </a:cubicBezTo>
                <a:cubicBezTo>
                  <a:pt x="2070259" y="6595656"/>
                  <a:pt x="2057400" y="6586413"/>
                  <a:pt x="2057400" y="6581237"/>
                </a:cubicBezTo>
                <a:cubicBezTo>
                  <a:pt x="2057400" y="6576061"/>
                  <a:pt x="3074234" y="5556081"/>
                  <a:pt x="4317032" y="4314613"/>
                </a:cubicBezTo>
                <a:cubicBezTo>
                  <a:pt x="5559830" y="3073146"/>
                  <a:pt x="6582204" y="2057400"/>
                  <a:pt x="6588973" y="2057400"/>
                </a:cubicBezTo>
                <a:close/>
                <a:moveTo>
                  <a:pt x="6251102" y="1467022"/>
                </a:moveTo>
                <a:cubicBezTo>
                  <a:pt x="6263065" y="1470420"/>
                  <a:pt x="6296629" y="1508211"/>
                  <a:pt x="6325688" y="1551001"/>
                </a:cubicBezTo>
                <a:lnTo>
                  <a:pt x="6378522" y="1628803"/>
                </a:lnTo>
                <a:lnTo>
                  <a:pt x="4011599" y="3995751"/>
                </a:lnTo>
                <a:cubicBezTo>
                  <a:pt x="2709791" y="5297573"/>
                  <a:pt x="1639702" y="6362700"/>
                  <a:pt x="1633624" y="6362700"/>
                </a:cubicBezTo>
                <a:cubicBezTo>
                  <a:pt x="1610445" y="6362700"/>
                  <a:pt x="1473200" y="6271191"/>
                  <a:pt x="1473200" y="6255737"/>
                </a:cubicBezTo>
                <a:cubicBezTo>
                  <a:pt x="1473200" y="6246813"/>
                  <a:pt x="2543334" y="5164312"/>
                  <a:pt x="3851275" y="3850179"/>
                </a:cubicBezTo>
                <a:cubicBezTo>
                  <a:pt x="5577434" y="2115846"/>
                  <a:pt x="6235313" y="1462538"/>
                  <a:pt x="6251102" y="1467022"/>
                </a:cubicBezTo>
                <a:close/>
                <a:moveTo>
                  <a:pt x="5835201" y="965200"/>
                </a:moveTo>
                <a:cubicBezTo>
                  <a:pt x="5854287" y="965200"/>
                  <a:pt x="5969000" y="1082762"/>
                  <a:pt x="5969000" y="1102322"/>
                </a:cubicBezTo>
                <a:cubicBezTo>
                  <a:pt x="5969000" y="1111907"/>
                  <a:pt x="5181759" y="1899741"/>
                  <a:pt x="4219575" y="2853064"/>
                </a:cubicBezTo>
                <a:cubicBezTo>
                  <a:pt x="3257391" y="3806386"/>
                  <a:pt x="2162990" y="4898855"/>
                  <a:pt x="1787572" y="5280773"/>
                </a:cubicBezTo>
                <a:lnTo>
                  <a:pt x="1104994" y="5975168"/>
                </a:lnTo>
                <a:lnTo>
                  <a:pt x="959000" y="5829174"/>
                </a:lnTo>
                <a:lnTo>
                  <a:pt x="3390963" y="3397187"/>
                </a:lnTo>
                <a:cubicBezTo>
                  <a:pt x="4728542" y="2059594"/>
                  <a:pt x="5828449" y="965200"/>
                  <a:pt x="5835201" y="965200"/>
                </a:cubicBezTo>
                <a:close/>
                <a:moveTo>
                  <a:pt x="5327933" y="558800"/>
                </a:moveTo>
                <a:cubicBezTo>
                  <a:pt x="5348557" y="558800"/>
                  <a:pt x="5463432" y="637700"/>
                  <a:pt x="5475937" y="660454"/>
                </a:cubicBezTo>
                <a:cubicBezTo>
                  <a:pt x="5491902" y="689505"/>
                  <a:pt x="702171" y="5476442"/>
                  <a:pt x="666611" y="5466976"/>
                </a:cubicBezTo>
                <a:cubicBezTo>
                  <a:pt x="639631" y="5459794"/>
                  <a:pt x="563227" y="5358758"/>
                  <a:pt x="552106" y="5315556"/>
                </a:cubicBezTo>
                <a:cubicBezTo>
                  <a:pt x="546653" y="5294372"/>
                  <a:pt x="987441" y="4850983"/>
                  <a:pt x="2929458" y="2924175"/>
                </a:cubicBezTo>
                <a:cubicBezTo>
                  <a:pt x="4240684" y="1623219"/>
                  <a:pt x="5319997" y="558800"/>
                  <a:pt x="5327933" y="558800"/>
                </a:cubicBezTo>
                <a:close/>
                <a:moveTo>
                  <a:pt x="4730819" y="239740"/>
                </a:moveTo>
                <a:cubicBezTo>
                  <a:pt x="4830466" y="272067"/>
                  <a:pt x="4890028" y="300130"/>
                  <a:pt x="4895833" y="317487"/>
                </a:cubicBezTo>
                <a:cubicBezTo>
                  <a:pt x="4900066" y="330145"/>
                  <a:pt x="4137247" y="1101486"/>
                  <a:pt x="2619388" y="2619362"/>
                </a:cubicBezTo>
                <a:cubicBezTo>
                  <a:pt x="1363842" y="3874923"/>
                  <a:pt x="331926" y="4902200"/>
                  <a:pt x="326242" y="4902200"/>
                </a:cubicBezTo>
                <a:cubicBezTo>
                  <a:pt x="313804" y="4902200"/>
                  <a:pt x="240950" y="4744737"/>
                  <a:pt x="237434" y="4710254"/>
                </a:cubicBezTo>
                <a:cubicBezTo>
                  <a:pt x="235697" y="4693225"/>
                  <a:pt x="905307" y="4015417"/>
                  <a:pt x="2463800" y="2456629"/>
                </a:cubicBezTo>
                <a:cubicBezTo>
                  <a:pt x="4684721" y="235287"/>
                  <a:pt x="4692786" y="227401"/>
                  <a:pt x="4730819" y="239740"/>
                </a:cubicBezTo>
                <a:close/>
                <a:moveTo>
                  <a:pt x="2224160" y="201147"/>
                </a:moveTo>
                <a:cubicBezTo>
                  <a:pt x="2231408" y="203001"/>
                  <a:pt x="2236197" y="207239"/>
                  <a:pt x="2240062" y="213493"/>
                </a:cubicBezTo>
                <a:cubicBezTo>
                  <a:pt x="2243561" y="219154"/>
                  <a:pt x="1790305" y="679878"/>
                  <a:pt x="1232826" y="1237324"/>
                </a:cubicBezTo>
                <a:cubicBezTo>
                  <a:pt x="675348" y="1794769"/>
                  <a:pt x="215661" y="2245088"/>
                  <a:pt x="211300" y="2238032"/>
                </a:cubicBezTo>
                <a:cubicBezTo>
                  <a:pt x="197912" y="2216369"/>
                  <a:pt x="267312" y="2020182"/>
                  <a:pt x="338093" y="1879600"/>
                </a:cubicBezTo>
                <a:lnTo>
                  <a:pt x="405233" y="1746250"/>
                </a:lnTo>
                <a:lnTo>
                  <a:pt x="1082092" y="1071201"/>
                </a:lnTo>
                <a:cubicBezTo>
                  <a:pt x="1818947" y="336316"/>
                  <a:pt x="1757406" y="387917"/>
                  <a:pt x="2051050" y="258755"/>
                </a:cubicBezTo>
                <a:cubicBezTo>
                  <a:pt x="2158533" y="211478"/>
                  <a:pt x="2202415" y="195585"/>
                  <a:pt x="2224160" y="201147"/>
                </a:cubicBezTo>
                <a:close/>
                <a:moveTo>
                  <a:pt x="4016925" y="38100"/>
                </a:moveTo>
                <a:cubicBezTo>
                  <a:pt x="4073138" y="38100"/>
                  <a:pt x="4216400" y="77841"/>
                  <a:pt x="4216400" y="93434"/>
                </a:cubicBezTo>
                <a:cubicBezTo>
                  <a:pt x="4216400" y="108968"/>
                  <a:pt x="103415" y="4216400"/>
                  <a:pt x="87861" y="4216400"/>
                </a:cubicBezTo>
                <a:cubicBezTo>
                  <a:pt x="77001" y="4216400"/>
                  <a:pt x="38100" y="4055601"/>
                  <a:pt x="38100" y="4010708"/>
                </a:cubicBezTo>
                <a:cubicBezTo>
                  <a:pt x="38100" y="3988797"/>
                  <a:pt x="531655" y="3487918"/>
                  <a:pt x="2009760" y="2009790"/>
                </a:cubicBezTo>
                <a:cubicBezTo>
                  <a:pt x="3689847" y="329677"/>
                  <a:pt x="3986670" y="38100"/>
                  <a:pt x="4016925" y="38100"/>
                </a:cubicBezTo>
                <a:close/>
                <a:moveTo>
                  <a:pt x="3102116" y="0"/>
                </a:moveTo>
                <a:lnTo>
                  <a:pt x="3240158" y="0"/>
                </a:lnTo>
                <a:cubicBezTo>
                  <a:pt x="3316081" y="0"/>
                  <a:pt x="3378200" y="4278"/>
                  <a:pt x="3378200" y="9507"/>
                </a:cubicBezTo>
                <a:cubicBezTo>
                  <a:pt x="3378200" y="21962"/>
                  <a:pt x="21998" y="3378200"/>
                  <a:pt x="9543" y="3378200"/>
                </a:cubicBezTo>
                <a:cubicBezTo>
                  <a:pt x="4294" y="3378200"/>
                  <a:pt x="0" y="3314777"/>
                  <a:pt x="0" y="3237260"/>
                </a:cubicBezTo>
                <a:lnTo>
                  <a:pt x="0" y="3096320"/>
                </a:lnTo>
                <a:lnTo>
                  <a:pt x="1551058" y="1548160"/>
                </a:lnTo>
                <a:close/>
              </a:path>
            </a:pathLst>
          </a:custGeom>
          <a:solidFill>
            <a:schemeClr val="accent1">
              <a:alpha val="5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94390" y="399140"/>
            <a:ext cx="273018" cy="27301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1816571" y="2410454"/>
            <a:ext cx="2564457" cy="3037846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4">
            <a:alphaModFix/>
          </a:blip>
          <a:srcRect/>
          <a:stretch>
            <a:fillRect/>
          </a:stretch>
        </p:blipFill>
        <p:spPr>
          <a:xfrm>
            <a:off x="6985000" y="2451100"/>
            <a:ext cx="2933700" cy="29337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683084" y="1909777"/>
            <a:ext cx="1327484" cy="1327484"/>
          </a:xfrm>
          <a:prstGeom prst="snip1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60400" y="2968556"/>
            <a:ext cx="3372852" cy="53741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0400" y="3690826"/>
            <a:ext cx="3372852" cy="117088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背景与需求分析（以 Ethan 为例）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750635" y="3019741"/>
            <a:ext cx="3192382" cy="40925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背景与需求分析（以 Ethan 为例）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2078121" y="2176478"/>
            <a:ext cx="537410" cy="537410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422900" y="1909777"/>
            <a:ext cx="1327484" cy="1327484"/>
          </a:xfrm>
          <a:prstGeom prst="snip1Rect">
            <a:avLst/>
          </a:prstGeom>
          <a:solidFill>
            <a:schemeClr val="bg1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400216" y="2968556"/>
            <a:ext cx="3372852" cy="537410"/>
          </a:xfrm>
          <a:prstGeom prst="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400216" y="3690826"/>
            <a:ext cx="3372852" cy="117088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AI 编程课程整体设计方案。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490451" y="3019741"/>
            <a:ext cx="3192382" cy="40925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AI 编程课程整体设计方案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817937" y="2201571"/>
            <a:ext cx="537410" cy="487224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accent2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9162717" y="1909777"/>
            <a:ext cx="1327484" cy="1327484"/>
          </a:xfrm>
          <a:prstGeom prst="snip1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140033" y="2968556"/>
            <a:ext cx="3372852" cy="53741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140033" y="3690826"/>
            <a:ext cx="3372852" cy="117088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团队业务情况及未来规划。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230268" y="3019741"/>
            <a:ext cx="3192382" cy="40925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团队业务情况及未来规划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9557754" y="2209935"/>
            <a:ext cx="537410" cy="470495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08228" y="238458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今天分享的主题结构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flipH="1">
            <a:off x="328996" y="240387"/>
            <a:ext cx="380709" cy="379602"/>
          </a:xfrm>
          <a:custGeom>
            <a:avLst/>
            <a:gdLst>
              <a:gd name="connsiteX0" fmla="*/ 6550251 w 6869561"/>
              <a:gd name="connsiteY0" fmla="*/ 4864100 h 6849580"/>
              <a:gd name="connsiteX1" fmla="*/ 6565900 w 6869561"/>
              <a:gd name="connsiteY1" fmla="*/ 4874549 h 6849580"/>
              <a:gd name="connsiteX2" fmla="*/ 6220569 w 6869561"/>
              <a:gd name="connsiteY2" fmla="*/ 5435600 h 6849580"/>
              <a:gd name="connsiteX3" fmla="*/ 5814809 w 6869561"/>
              <a:gd name="connsiteY3" fmla="*/ 5861498 h 6849580"/>
              <a:gd name="connsiteX4" fmla="*/ 5047200 w 6869561"/>
              <a:gd name="connsiteY4" fmla="*/ 6469241 h 6849580"/>
              <a:gd name="connsiteX5" fmla="*/ 4864100 w 6869561"/>
              <a:gd name="connsiteY5" fmla="*/ 6543544 h 6849580"/>
              <a:gd name="connsiteX6" fmla="*/ 5699351 w 6869561"/>
              <a:gd name="connsiteY6" fmla="*/ 5698994 h 6849580"/>
              <a:gd name="connsiteX7" fmla="*/ 6550251 w 6869561"/>
              <a:gd name="connsiteY7" fmla="*/ 4864100 h 6849580"/>
              <a:gd name="connsiteX8" fmla="*/ 6856755 w 6869561"/>
              <a:gd name="connsiteY8" fmla="*/ 3626123 h 6849580"/>
              <a:gd name="connsiteX9" fmla="*/ 6839799 w 6869561"/>
              <a:gd name="connsiteY9" fmla="*/ 3915463 h 6849580"/>
              <a:gd name="connsiteX10" fmla="*/ 5373884 w 6869561"/>
              <a:gd name="connsiteY10" fmla="*/ 5390115 h 6849580"/>
              <a:gd name="connsiteX11" fmla="*/ 3926328 w 6869561"/>
              <a:gd name="connsiteY11" fmla="*/ 6849580 h 6849580"/>
              <a:gd name="connsiteX12" fmla="*/ 3614144 w 6869561"/>
              <a:gd name="connsiteY12" fmla="*/ 6838950 h 6849580"/>
              <a:gd name="connsiteX13" fmla="*/ 5226547 w 6869561"/>
              <a:gd name="connsiteY13" fmla="*/ 5229498 h 6849580"/>
              <a:gd name="connsiteX14" fmla="*/ 6856755 w 6869561"/>
              <a:gd name="connsiteY14" fmla="*/ 3626123 h 6849580"/>
              <a:gd name="connsiteX15" fmla="*/ 6803155 w 6869561"/>
              <a:gd name="connsiteY15" fmla="*/ 2768600 h 6849580"/>
              <a:gd name="connsiteX16" fmla="*/ 6817977 w 6869561"/>
              <a:gd name="connsiteY16" fmla="*/ 2784475 h 6849580"/>
              <a:gd name="connsiteX17" fmla="*/ 6847077 w 6869561"/>
              <a:gd name="connsiteY17" fmla="*/ 2960237 h 6849580"/>
              <a:gd name="connsiteX18" fmla="*/ 4927689 w 6869561"/>
              <a:gd name="connsiteY18" fmla="*/ 4909687 h 6849580"/>
              <a:gd name="connsiteX19" fmla="*/ 2996486 w 6869561"/>
              <a:gd name="connsiteY19" fmla="*/ 6837829 h 6849580"/>
              <a:gd name="connsiteX20" fmla="*/ 2773210 w 6869561"/>
              <a:gd name="connsiteY20" fmla="*/ 6804385 h 6849580"/>
              <a:gd name="connsiteX21" fmla="*/ 4776690 w 6869561"/>
              <a:gd name="connsiteY21" fmla="*/ 4780060 h 6849580"/>
              <a:gd name="connsiteX22" fmla="*/ 6803155 w 6869561"/>
              <a:gd name="connsiteY22" fmla="*/ 2768600 h 6849580"/>
              <a:gd name="connsiteX23" fmla="*/ 6588973 w 6869561"/>
              <a:gd name="connsiteY23" fmla="*/ 2057400 h 6849580"/>
              <a:gd name="connsiteX24" fmla="*/ 6601681 w 6869561"/>
              <a:gd name="connsiteY24" fmla="*/ 2066925 h 6849580"/>
              <a:gd name="connsiteX25" fmla="*/ 6635112 w 6869561"/>
              <a:gd name="connsiteY25" fmla="*/ 2159000 h 6849580"/>
              <a:gd name="connsiteX26" fmla="*/ 6668146 w 6869561"/>
              <a:gd name="connsiteY26" fmla="*/ 2241550 h 6849580"/>
              <a:gd name="connsiteX27" fmla="*/ 2258671 w 6869561"/>
              <a:gd name="connsiteY27" fmla="*/ 6671824 h 6849580"/>
              <a:gd name="connsiteX28" fmla="*/ 2186610 w 6869561"/>
              <a:gd name="connsiteY28" fmla="*/ 6642364 h 6849580"/>
              <a:gd name="connsiteX29" fmla="*/ 2085975 w 6869561"/>
              <a:gd name="connsiteY29" fmla="*/ 6601775 h 6849580"/>
              <a:gd name="connsiteX30" fmla="*/ 2057400 w 6869561"/>
              <a:gd name="connsiteY30" fmla="*/ 6581237 h 6849580"/>
              <a:gd name="connsiteX31" fmla="*/ 4317032 w 6869561"/>
              <a:gd name="connsiteY31" fmla="*/ 4314613 h 6849580"/>
              <a:gd name="connsiteX32" fmla="*/ 6588973 w 6869561"/>
              <a:gd name="connsiteY32" fmla="*/ 2057400 h 6849580"/>
              <a:gd name="connsiteX33" fmla="*/ 6251102 w 6869561"/>
              <a:gd name="connsiteY33" fmla="*/ 1467022 h 6849580"/>
              <a:gd name="connsiteX34" fmla="*/ 6325688 w 6869561"/>
              <a:gd name="connsiteY34" fmla="*/ 1551001 h 6849580"/>
              <a:gd name="connsiteX35" fmla="*/ 6378522 w 6869561"/>
              <a:gd name="connsiteY35" fmla="*/ 1628803 h 6849580"/>
              <a:gd name="connsiteX36" fmla="*/ 4011599 w 6869561"/>
              <a:gd name="connsiteY36" fmla="*/ 3995751 h 6849580"/>
              <a:gd name="connsiteX37" fmla="*/ 1633624 w 6869561"/>
              <a:gd name="connsiteY37" fmla="*/ 6362700 h 6849580"/>
              <a:gd name="connsiteX38" fmla="*/ 1473200 w 6869561"/>
              <a:gd name="connsiteY38" fmla="*/ 6255737 h 6849580"/>
              <a:gd name="connsiteX39" fmla="*/ 3851275 w 6869561"/>
              <a:gd name="connsiteY39" fmla="*/ 3850179 h 6849580"/>
              <a:gd name="connsiteX40" fmla="*/ 6251102 w 6869561"/>
              <a:gd name="connsiteY40" fmla="*/ 1467022 h 6849580"/>
              <a:gd name="connsiteX41" fmla="*/ 5835201 w 6869561"/>
              <a:gd name="connsiteY41" fmla="*/ 965200 h 6849580"/>
              <a:gd name="connsiteX42" fmla="*/ 5969000 w 6869561"/>
              <a:gd name="connsiteY42" fmla="*/ 1102322 h 6849580"/>
              <a:gd name="connsiteX43" fmla="*/ 4219575 w 6869561"/>
              <a:gd name="connsiteY43" fmla="*/ 2853064 h 6849580"/>
              <a:gd name="connsiteX44" fmla="*/ 1787572 w 6869561"/>
              <a:gd name="connsiteY44" fmla="*/ 5280773 h 6849580"/>
              <a:gd name="connsiteX45" fmla="*/ 1104994 w 6869561"/>
              <a:gd name="connsiteY45" fmla="*/ 5975168 h 6849580"/>
              <a:gd name="connsiteX46" fmla="*/ 959000 w 6869561"/>
              <a:gd name="connsiteY46" fmla="*/ 5829174 h 6849580"/>
              <a:gd name="connsiteX47" fmla="*/ 3390963 w 6869561"/>
              <a:gd name="connsiteY47" fmla="*/ 3397187 h 6849580"/>
              <a:gd name="connsiteX48" fmla="*/ 5835201 w 6869561"/>
              <a:gd name="connsiteY48" fmla="*/ 965200 h 6849580"/>
              <a:gd name="connsiteX49" fmla="*/ 5327933 w 6869561"/>
              <a:gd name="connsiteY49" fmla="*/ 558800 h 6849580"/>
              <a:gd name="connsiteX50" fmla="*/ 5475937 w 6869561"/>
              <a:gd name="connsiteY50" fmla="*/ 660454 h 6849580"/>
              <a:gd name="connsiteX51" fmla="*/ 666611 w 6869561"/>
              <a:gd name="connsiteY51" fmla="*/ 5466976 h 6849580"/>
              <a:gd name="connsiteX52" fmla="*/ 552106 w 6869561"/>
              <a:gd name="connsiteY52" fmla="*/ 5315556 h 6849580"/>
              <a:gd name="connsiteX53" fmla="*/ 2929458 w 6869561"/>
              <a:gd name="connsiteY53" fmla="*/ 2924175 h 6849580"/>
              <a:gd name="connsiteX54" fmla="*/ 5327933 w 6869561"/>
              <a:gd name="connsiteY54" fmla="*/ 558800 h 6849580"/>
              <a:gd name="connsiteX55" fmla="*/ 4730819 w 6869561"/>
              <a:gd name="connsiteY55" fmla="*/ 239740 h 6849580"/>
              <a:gd name="connsiteX56" fmla="*/ 4895833 w 6869561"/>
              <a:gd name="connsiteY56" fmla="*/ 317487 h 6849580"/>
              <a:gd name="connsiteX57" fmla="*/ 2619388 w 6869561"/>
              <a:gd name="connsiteY57" fmla="*/ 2619362 h 6849580"/>
              <a:gd name="connsiteX58" fmla="*/ 326242 w 6869561"/>
              <a:gd name="connsiteY58" fmla="*/ 4902200 h 6849580"/>
              <a:gd name="connsiteX59" fmla="*/ 237434 w 6869561"/>
              <a:gd name="connsiteY59" fmla="*/ 4710254 h 6849580"/>
              <a:gd name="connsiteX60" fmla="*/ 2463800 w 6869561"/>
              <a:gd name="connsiteY60" fmla="*/ 2456629 h 6849580"/>
              <a:gd name="connsiteX61" fmla="*/ 4730819 w 6869561"/>
              <a:gd name="connsiteY61" fmla="*/ 239740 h 6849580"/>
              <a:gd name="connsiteX62" fmla="*/ 2224160 w 6869561"/>
              <a:gd name="connsiteY62" fmla="*/ 201147 h 6849580"/>
              <a:gd name="connsiteX63" fmla="*/ 2240062 w 6869561"/>
              <a:gd name="connsiteY63" fmla="*/ 213493 h 6849580"/>
              <a:gd name="connsiteX64" fmla="*/ 1232826 w 6869561"/>
              <a:gd name="connsiteY64" fmla="*/ 1237324 h 6849580"/>
              <a:gd name="connsiteX65" fmla="*/ 211300 w 6869561"/>
              <a:gd name="connsiteY65" fmla="*/ 2238032 h 6849580"/>
              <a:gd name="connsiteX66" fmla="*/ 338093 w 6869561"/>
              <a:gd name="connsiteY66" fmla="*/ 1879600 h 6849580"/>
              <a:gd name="connsiteX67" fmla="*/ 405233 w 6869561"/>
              <a:gd name="connsiteY67" fmla="*/ 1746250 h 6849580"/>
              <a:gd name="connsiteX68" fmla="*/ 1082092 w 6869561"/>
              <a:gd name="connsiteY68" fmla="*/ 1071201 h 6849580"/>
              <a:gd name="connsiteX69" fmla="*/ 2051050 w 6869561"/>
              <a:gd name="connsiteY69" fmla="*/ 258755 h 6849580"/>
              <a:gd name="connsiteX70" fmla="*/ 2224160 w 6869561"/>
              <a:gd name="connsiteY70" fmla="*/ 201147 h 6849580"/>
              <a:gd name="connsiteX71" fmla="*/ 4016925 w 6869561"/>
              <a:gd name="connsiteY71" fmla="*/ 38100 h 6849580"/>
              <a:gd name="connsiteX72" fmla="*/ 4216400 w 6869561"/>
              <a:gd name="connsiteY72" fmla="*/ 93434 h 6849580"/>
              <a:gd name="connsiteX73" fmla="*/ 87861 w 6869561"/>
              <a:gd name="connsiteY73" fmla="*/ 4216400 h 6849580"/>
              <a:gd name="connsiteX74" fmla="*/ 38100 w 6869561"/>
              <a:gd name="connsiteY74" fmla="*/ 4010708 h 6849580"/>
              <a:gd name="connsiteX75" fmla="*/ 2009760 w 6869561"/>
              <a:gd name="connsiteY75" fmla="*/ 2009790 h 6849580"/>
              <a:gd name="connsiteX76" fmla="*/ 4016925 w 6869561"/>
              <a:gd name="connsiteY76" fmla="*/ 38100 h 6849580"/>
              <a:gd name="connsiteX77" fmla="*/ 3102116 w 6869561"/>
              <a:gd name="connsiteY77" fmla="*/ 0 h 6849580"/>
              <a:gd name="connsiteX78" fmla="*/ 3240158 w 6869561"/>
              <a:gd name="connsiteY78" fmla="*/ 0 h 6849580"/>
              <a:gd name="connsiteX79" fmla="*/ 3378200 w 6869561"/>
              <a:gd name="connsiteY79" fmla="*/ 9507 h 6849580"/>
              <a:gd name="connsiteX80" fmla="*/ 9543 w 6869561"/>
              <a:gd name="connsiteY80" fmla="*/ 3378200 h 6849580"/>
              <a:gd name="connsiteX81" fmla="*/ 0 w 6869561"/>
              <a:gd name="connsiteY81" fmla="*/ 3237260 h 6849580"/>
              <a:gd name="connsiteX82" fmla="*/ 0 w 6869561"/>
              <a:gd name="connsiteY82" fmla="*/ 3096320 h 6849580"/>
              <a:gd name="connsiteX83" fmla="*/ 1551058 w 6869561"/>
              <a:gd name="connsiteY83" fmla="*/ 1548160 h 6849580"/>
            </a:gdLst>
            <a:ahLst/>
            <a:cxnLst/>
            <a:rect l="l" t="t" r="r" b="b"/>
            <a:pathLst>
              <a:path w="6869561" h="6849580">
                <a:moveTo>
                  <a:pt x="6550251" y="4864100"/>
                </a:moveTo>
                <a:cubicBezTo>
                  <a:pt x="6558858" y="4864100"/>
                  <a:pt x="6565900" y="4868802"/>
                  <a:pt x="6565900" y="4874549"/>
                </a:cubicBezTo>
                <a:cubicBezTo>
                  <a:pt x="6565900" y="4919822"/>
                  <a:pt x="6380474" y="5221080"/>
                  <a:pt x="6220569" y="5435600"/>
                </a:cubicBezTo>
                <a:cubicBezTo>
                  <a:pt x="6181519" y="5487988"/>
                  <a:pt x="5998927" y="5679642"/>
                  <a:pt x="5814809" y="5861498"/>
                </a:cubicBezTo>
                <a:cubicBezTo>
                  <a:pt x="5458909" y="6213028"/>
                  <a:pt x="5404488" y="6256115"/>
                  <a:pt x="5047200" y="6469241"/>
                </a:cubicBezTo>
                <a:cubicBezTo>
                  <a:pt x="4917591" y="6546554"/>
                  <a:pt x="4864100" y="6568261"/>
                  <a:pt x="4864100" y="6543544"/>
                </a:cubicBezTo>
                <a:cubicBezTo>
                  <a:pt x="4864100" y="6538233"/>
                  <a:pt x="5239963" y="6158186"/>
                  <a:pt x="5699351" y="5698994"/>
                </a:cubicBezTo>
                <a:cubicBezTo>
                  <a:pt x="6158738" y="5239803"/>
                  <a:pt x="6541643" y="4864100"/>
                  <a:pt x="6550251" y="4864100"/>
                </a:cubicBezTo>
                <a:close/>
                <a:moveTo>
                  <a:pt x="6856755" y="3626123"/>
                </a:moveTo>
                <a:cubicBezTo>
                  <a:pt x="6881879" y="3634698"/>
                  <a:pt x="6866731" y="3893183"/>
                  <a:pt x="6839799" y="3915463"/>
                </a:cubicBezTo>
                <a:cubicBezTo>
                  <a:pt x="6829702" y="3923816"/>
                  <a:pt x="6170040" y="4587410"/>
                  <a:pt x="5373884" y="5390115"/>
                </a:cubicBezTo>
                <a:lnTo>
                  <a:pt x="3926328" y="6849580"/>
                </a:lnTo>
                <a:lnTo>
                  <a:pt x="3614144" y="6838950"/>
                </a:lnTo>
                <a:lnTo>
                  <a:pt x="5226547" y="5229498"/>
                </a:lnTo>
                <a:cubicBezTo>
                  <a:pt x="6228457" y="4229422"/>
                  <a:pt x="6845691" y="3622348"/>
                  <a:pt x="6856755" y="3626123"/>
                </a:cubicBezTo>
                <a:close/>
                <a:moveTo>
                  <a:pt x="6803155" y="2768600"/>
                </a:moveTo>
                <a:cubicBezTo>
                  <a:pt x="6811423" y="2768600"/>
                  <a:pt x="6818093" y="2775744"/>
                  <a:pt x="6817977" y="2784475"/>
                </a:cubicBezTo>
                <a:cubicBezTo>
                  <a:pt x="6817481" y="2821634"/>
                  <a:pt x="6835408" y="2929910"/>
                  <a:pt x="6847077" y="2960237"/>
                </a:cubicBezTo>
                <a:cubicBezTo>
                  <a:pt x="6859227" y="2991816"/>
                  <a:pt x="6782874" y="3069365"/>
                  <a:pt x="4927689" y="4909687"/>
                </a:cubicBezTo>
                <a:cubicBezTo>
                  <a:pt x="3865066" y="5963797"/>
                  <a:pt x="2996025" y="6831461"/>
                  <a:pt x="2996486" y="6837829"/>
                </a:cubicBezTo>
                <a:cubicBezTo>
                  <a:pt x="2997598" y="6853178"/>
                  <a:pt x="2783550" y="6821115"/>
                  <a:pt x="2773210" y="6804385"/>
                </a:cubicBezTo>
                <a:cubicBezTo>
                  <a:pt x="2768837" y="6797309"/>
                  <a:pt x="3670403" y="5886363"/>
                  <a:pt x="4776690" y="4780060"/>
                </a:cubicBezTo>
                <a:cubicBezTo>
                  <a:pt x="5882976" y="3673757"/>
                  <a:pt x="6794885" y="2768600"/>
                  <a:pt x="6803155" y="2768600"/>
                </a:cubicBezTo>
                <a:close/>
                <a:moveTo>
                  <a:pt x="6588973" y="2057400"/>
                </a:moveTo>
                <a:cubicBezTo>
                  <a:pt x="6595743" y="2057400"/>
                  <a:pt x="6601461" y="2061686"/>
                  <a:pt x="6601681" y="2066925"/>
                </a:cubicBezTo>
                <a:cubicBezTo>
                  <a:pt x="6601899" y="2072164"/>
                  <a:pt x="6616944" y="2113598"/>
                  <a:pt x="6635112" y="2159000"/>
                </a:cubicBezTo>
                <a:lnTo>
                  <a:pt x="6668146" y="2241550"/>
                </a:lnTo>
                <a:lnTo>
                  <a:pt x="2258671" y="6671824"/>
                </a:lnTo>
                <a:lnTo>
                  <a:pt x="2186610" y="6642364"/>
                </a:lnTo>
                <a:cubicBezTo>
                  <a:pt x="2146977" y="6626161"/>
                  <a:pt x="2101691" y="6607896"/>
                  <a:pt x="2085975" y="6601775"/>
                </a:cubicBezTo>
                <a:cubicBezTo>
                  <a:pt x="2070259" y="6595656"/>
                  <a:pt x="2057400" y="6586413"/>
                  <a:pt x="2057400" y="6581237"/>
                </a:cubicBezTo>
                <a:cubicBezTo>
                  <a:pt x="2057400" y="6576061"/>
                  <a:pt x="3074234" y="5556081"/>
                  <a:pt x="4317032" y="4314613"/>
                </a:cubicBezTo>
                <a:cubicBezTo>
                  <a:pt x="5559830" y="3073146"/>
                  <a:pt x="6582204" y="2057400"/>
                  <a:pt x="6588973" y="2057400"/>
                </a:cubicBezTo>
                <a:close/>
                <a:moveTo>
                  <a:pt x="6251102" y="1467022"/>
                </a:moveTo>
                <a:cubicBezTo>
                  <a:pt x="6263065" y="1470420"/>
                  <a:pt x="6296629" y="1508211"/>
                  <a:pt x="6325688" y="1551001"/>
                </a:cubicBezTo>
                <a:lnTo>
                  <a:pt x="6378522" y="1628803"/>
                </a:lnTo>
                <a:lnTo>
                  <a:pt x="4011599" y="3995751"/>
                </a:lnTo>
                <a:cubicBezTo>
                  <a:pt x="2709791" y="5297573"/>
                  <a:pt x="1639702" y="6362700"/>
                  <a:pt x="1633624" y="6362700"/>
                </a:cubicBezTo>
                <a:cubicBezTo>
                  <a:pt x="1610445" y="6362700"/>
                  <a:pt x="1473200" y="6271191"/>
                  <a:pt x="1473200" y="6255737"/>
                </a:cubicBezTo>
                <a:cubicBezTo>
                  <a:pt x="1473200" y="6246813"/>
                  <a:pt x="2543334" y="5164312"/>
                  <a:pt x="3851275" y="3850179"/>
                </a:cubicBezTo>
                <a:cubicBezTo>
                  <a:pt x="5577434" y="2115846"/>
                  <a:pt x="6235313" y="1462538"/>
                  <a:pt x="6251102" y="1467022"/>
                </a:cubicBezTo>
                <a:close/>
                <a:moveTo>
                  <a:pt x="5835201" y="965200"/>
                </a:moveTo>
                <a:cubicBezTo>
                  <a:pt x="5854287" y="965200"/>
                  <a:pt x="5969000" y="1082762"/>
                  <a:pt x="5969000" y="1102322"/>
                </a:cubicBezTo>
                <a:cubicBezTo>
                  <a:pt x="5969000" y="1111907"/>
                  <a:pt x="5181759" y="1899741"/>
                  <a:pt x="4219575" y="2853064"/>
                </a:cubicBezTo>
                <a:cubicBezTo>
                  <a:pt x="3257391" y="3806386"/>
                  <a:pt x="2162990" y="4898855"/>
                  <a:pt x="1787572" y="5280773"/>
                </a:cubicBezTo>
                <a:lnTo>
                  <a:pt x="1104994" y="5975168"/>
                </a:lnTo>
                <a:lnTo>
                  <a:pt x="959000" y="5829174"/>
                </a:lnTo>
                <a:lnTo>
                  <a:pt x="3390963" y="3397187"/>
                </a:lnTo>
                <a:cubicBezTo>
                  <a:pt x="4728542" y="2059594"/>
                  <a:pt x="5828449" y="965200"/>
                  <a:pt x="5835201" y="965200"/>
                </a:cubicBezTo>
                <a:close/>
                <a:moveTo>
                  <a:pt x="5327933" y="558800"/>
                </a:moveTo>
                <a:cubicBezTo>
                  <a:pt x="5348557" y="558800"/>
                  <a:pt x="5463432" y="637700"/>
                  <a:pt x="5475937" y="660454"/>
                </a:cubicBezTo>
                <a:cubicBezTo>
                  <a:pt x="5491902" y="689505"/>
                  <a:pt x="702171" y="5476442"/>
                  <a:pt x="666611" y="5466976"/>
                </a:cubicBezTo>
                <a:cubicBezTo>
                  <a:pt x="639631" y="5459794"/>
                  <a:pt x="563227" y="5358758"/>
                  <a:pt x="552106" y="5315556"/>
                </a:cubicBezTo>
                <a:cubicBezTo>
                  <a:pt x="546653" y="5294372"/>
                  <a:pt x="987441" y="4850983"/>
                  <a:pt x="2929458" y="2924175"/>
                </a:cubicBezTo>
                <a:cubicBezTo>
                  <a:pt x="4240684" y="1623219"/>
                  <a:pt x="5319997" y="558800"/>
                  <a:pt x="5327933" y="558800"/>
                </a:cubicBezTo>
                <a:close/>
                <a:moveTo>
                  <a:pt x="4730819" y="239740"/>
                </a:moveTo>
                <a:cubicBezTo>
                  <a:pt x="4830466" y="272067"/>
                  <a:pt x="4890028" y="300130"/>
                  <a:pt x="4895833" y="317487"/>
                </a:cubicBezTo>
                <a:cubicBezTo>
                  <a:pt x="4900066" y="330145"/>
                  <a:pt x="4137247" y="1101486"/>
                  <a:pt x="2619388" y="2619362"/>
                </a:cubicBezTo>
                <a:cubicBezTo>
                  <a:pt x="1363842" y="3874923"/>
                  <a:pt x="331926" y="4902200"/>
                  <a:pt x="326242" y="4902200"/>
                </a:cubicBezTo>
                <a:cubicBezTo>
                  <a:pt x="313804" y="4902200"/>
                  <a:pt x="240950" y="4744737"/>
                  <a:pt x="237434" y="4710254"/>
                </a:cubicBezTo>
                <a:cubicBezTo>
                  <a:pt x="235697" y="4693225"/>
                  <a:pt x="905307" y="4015417"/>
                  <a:pt x="2463800" y="2456629"/>
                </a:cubicBezTo>
                <a:cubicBezTo>
                  <a:pt x="4684721" y="235287"/>
                  <a:pt x="4692786" y="227401"/>
                  <a:pt x="4730819" y="239740"/>
                </a:cubicBezTo>
                <a:close/>
                <a:moveTo>
                  <a:pt x="2224160" y="201147"/>
                </a:moveTo>
                <a:cubicBezTo>
                  <a:pt x="2231408" y="203001"/>
                  <a:pt x="2236197" y="207239"/>
                  <a:pt x="2240062" y="213493"/>
                </a:cubicBezTo>
                <a:cubicBezTo>
                  <a:pt x="2243561" y="219154"/>
                  <a:pt x="1790305" y="679878"/>
                  <a:pt x="1232826" y="1237324"/>
                </a:cubicBezTo>
                <a:cubicBezTo>
                  <a:pt x="675348" y="1794769"/>
                  <a:pt x="215661" y="2245088"/>
                  <a:pt x="211300" y="2238032"/>
                </a:cubicBezTo>
                <a:cubicBezTo>
                  <a:pt x="197912" y="2216369"/>
                  <a:pt x="267312" y="2020182"/>
                  <a:pt x="338093" y="1879600"/>
                </a:cubicBezTo>
                <a:lnTo>
                  <a:pt x="405233" y="1746250"/>
                </a:lnTo>
                <a:lnTo>
                  <a:pt x="1082092" y="1071201"/>
                </a:lnTo>
                <a:cubicBezTo>
                  <a:pt x="1818947" y="336316"/>
                  <a:pt x="1757406" y="387917"/>
                  <a:pt x="2051050" y="258755"/>
                </a:cubicBezTo>
                <a:cubicBezTo>
                  <a:pt x="2158533" y="211478"/>
                  <a:pt x="2202415" y="195585"/>
                  <a:pt x="2224160" y="201147"/>
                </a:cubicBezTo>
                <a:close/>
                <a:moveTo>
                  <a:pt x="4016925" y="38100"/>
                </a:moveTo>
                <a:cubicBezTo>
                  <a:pt x="4073138" y="38100"/>
                  <a:pt x="4216400" y="77841"/>
                  <a:pt x="4216400" y="93434"/>
                </a:cubicBezTo>
                <a:cubicBezTo>
                  <a:pt x="4216400" y="108968"/>
                  <a:pt x="103415" y="4216400"/>
                  <a:pt x="87861" y="4216400"/>
                </a:cubicBezTo>
                <a:cubicBezTo>
                  <a:pt x="77001" y="4216400"/>
                  <a:pt x="38100" y="4055601"/>
                  <a:pt x="38100" y="4010708"/>
                </a:cubicBezTo>
                <a:cubicBezTo>
                  <a:pt x="38100" y="3988797"/>
                  <a:pt x="531655" y="3487918"/>
                  <a:pt x="2009760" y="2009790"/>
                </a:cubicBezTo>
                <a:cubicBezTo>
                  <a:pt x="3689847" y="329677"/>
                  <a:pt x="3986670" y="38100"/>
                  <a:pt x="4016925" y="38100"/>
                </a:cubicBezTo>
                <a:close/>
                <a:moveTo>
                  <a:pt x="3102116" y="0"/>
                </a:moveTo>
                <a:lnTo>
                  <a:pt x="3240158" y="0"/>
                </a:lnTo>
                <a:cubicBezTo>
                  <a:pt x="3316081" y="0"/>
                  <a:pt x="3378200" y="4278"/>
                  <a:pt x="3378200" y="9507"/>
                </a:cubicBezTo>
                <a:cubicBezTo>
                  <a:pt x="3378200" y="21962"/>
                  <a:pt x="21998" y="3378200"/>
                  <a:pt x="9543" y="3378200"/>
                </a:cubicBezTo>
                <a:cubicBezTo>
                  <a:pt x="4294" y="3378200"/>
                  <a:pt x="0" y="3314777"/>
                  <a:pt x="0" y="3237260"/>
                </a:cubicBezTo>
                <a:lnTo>
                  <a:pt x="0" y="3096320"/>
                </a:lnTo>
                <a:lnTo>
                  <a:pt x="1551058" y="1548160"/>
                </a:lnTo>
                <a:close/>
              </a:path>
            </a:pathLst>
          </a:custGeom>
          <a:solidFill>
            <a:schemeClr val="accent1">
              <a:alpha val="5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494390" y="399140"/>
            <a:ext cx="273018" cy="27301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647700" y="-97790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alphaModFix/>
          </a:blip>
          <a:srcRect l="14844" r="14844"/>
          <a:stretch>
            <a:fillRect/>
          </a:stretch>
        </p:blipFill>
        <p:spPr>
          <a:xfrm>
            <a:off x="635000" y="1559658"/>
            <a:ext cx="5400000" cy="4320000"/>
          </a:xfrm>
          <a:custGeom>
            <a:avLst/>
            <a:gdLst/>
            <a:ahLst/>
            <a:cxnLst/>
            <a:rect l="l" t="t" r="r" b="b"/>
            <a:pathLst>
              <a:path w="5400000" h="4320000">
                <a:moveTo>
                  <a:pt x="0" y="0"/>
                </a:moveTo>
                <a:lnTo>
                  <a:pt x="5400000" y="0"/>
                </a:lnTo>
                <a:lnTo>
                  <a:pt x="5400000" y="4320000"/>
                </a:lnTo>
                <a:lnTo>
                  <a:pt x="0" y="4320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6534722" y="3513491"/>
            <a:ext cx="4889500" cy="3048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l">
              <a:lnSpc>
                <a:spcPct val="12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🎮 喜欢趣味性强、游戏化的学习体验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534974" y="2528917"/>
            <a:ext cx="4762500" cy="3048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l">
              <a:lnSpc>
                <a:spcPct val="12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🎯 能为自己设定目标，并坚持完成创作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534974" y="1605035"/>
            <a:ext cx="4406900" cy="6096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l">
              <a:lnSpc>
                <a:spcPct val="12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⚡️活力充沛、兴趣点广泛 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031428" y="3646860"/>
            <a:ext cx="232636" cy="252000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  <a:effectLst/>
        </p:spPr>
        <p:txBody>
          <a:bodyPr vert="horz" wrap="none" lIns="34290" tIns="17145" rIns="34290" bIns="17145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534722" y="4466847"/>
            <a:ext cx="5054600" cy="3048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l">
              <a:lnSpc>
                <a:spcPct val="12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🎨 对艺术设计和个人品味有敏锐感知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031428" y="4600216"/>
            <a:ext cx="232636" cy="252000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  <a:effectLst/>
        </p:spPr>
        <p:txBody>
          <a:bodyPr vert="horz" wrap="none" lIns="34290" tIns="17145" rIns="34290" bIns="17145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08228" y="238458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Ethan 的学习者画像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328996" y="240387"/>
            <a:ext cx="380709" cy="379602"/>
          </a:xfrm>
          <a:custGeom>
            <a:avLst/>
            <a:gdLst>
              <a:gd name="connsiteX0" fmla="*/ 6550251 w 6869561"/>
              <a:gd name="connsiteY0" fmla="*/ 4864100 h 6849580"/>
              <a:gd name="connsiteX1" fmla="*/ 6565900 w 6869561"/>
              <a:gd name="connsiteY1" fmla="*/ 4874549 h 6849580"/>
              <a:gd name="connsiteX2" fmla="*/ 6220569 w 6869561"/>
              <a:gd name="connsiteY2" fmla="*/ 5435600 h 6849580"/>
              <a:gd name="connsiteX3" fmla="*/ 5814809 w 6869561"/>
              <a:gd name="connsiteY3" fmla="*/ 5861498 h 6849580"/>
              <a:gd name="connsiteX4" fmla="*/ 5047200 w 6869561"/>
              <a:gd name="connsiteY4" fmla="*/ 6469241 h 6849580"/>
              <a:gd name="connsiteX5" fmla="*/ 4864100 w 6869561"/>
              <a:gd name="connsiteY5" fmla="*/ 6543544 h 6849580"/>
              <a:gd name="connsiteX6" fmla="*/ 5699351 w 6869561"/>
              <a:gd name="connsiteY6" fmla="*/ 5698994 h 6849580"/>
              <a:gd name="connsiteX7" fmla="*/ 6550251 w 6869561"/>
              <a:gd name="connsiteY7" fmla="*/ 4864100 h 6849580"/>
              <a:gd name="connsiteX8" fmla="*/ 6856755 w 6869561"/>
              <a:gd name="connsiteY8" fmla="*/ 3626123 h 6849580"/>
              <a:gd name="connsiteX9" fmla="*/ 6839799 w 6869561"/>
              <a:gd name="connsiteY9" fmla="*/ 3915463 h 6849580"/>
              <a:gd name="connsiteX10" fmla="*/ 5373884 w 6869561"/>
              <a:gd name="connsiteY10" fmla="*/ 5390115 h 6849580"/>
              <a:gd name="connsiteX11" fmla="*/ 3926328 w 6869561"/>
              <a:gd name="connsiteY11" fmla="*/ 6849580 h 6849580"/>
              <a:gd name="connsiteX12" fmla="*/ 3614144 w 6869561"/>
              <a:gd name="connsiteY12" fmla="*/ 6838950 h 6849580"/>
              <a:gd name="connsiteX13" fmla="*/ 5226547 w 6869561"/>
              <a:gd name="connsiteY13" fmla="*/ 5229498 h 6849580"/>
              <a:gd name="connsiteX14" fmla="*/ 6856755 w 6869561"/>
              <a:gd name="connsiteY14" fmla="*/ 3626123 h 6849580"/>
              <a:gd name="connsiteX15" fmla="*/ 6803155 w 6869561"/>
              <a:gd name="connsiteY15" fmla="*/ 2768600 h 6849580"/>
              <a:gd name="connsiteX16" fmla="*/ 6817977 w 6869561"/>
              <a:gd name="connsiteY16" fmla="*/ 2784475 h 6849580"/>
              <a:gd name="connsiteX17" fmla="*/ 6847077 w 6869561"/>
              <a:gd name="connsiteY17" fmla="*/ 2960237 h 6849580"/>
              <a:gd name="connsiteX18" fmla="*/ 4927689 w 6869561"/>
              <a:gd name="connsiteY18" fmla="*/ 4909687 h 6849580"/>
              <a:gd name="connsiteX19" fmla="*/ 2996486 w 6869561"/>
              <a:gd name="connsiteY19" fmla="*/ 6837829 h 6849580"/>
              <a:gd name="connsiteX20" fmla="*/ 2773210 w 6869561"/>
              <a:gd name="connsiteY20" fmla="*/ 6804385 h 6849580"/>
              <a:gd name="connsiteX21" fmla="*/ 4776690 w 6869561"/>
              <a:gd name="connsiteY21" fmla="*/ 4780060 h 6849580"/>
              <a:gd name="connsiteX22" fmla="*/ 6803155 w 6869561"/>
              <a:gd name="connsiteY22" fmla="*/ 2768600 h 6849580"/>
              <a:gd name="connsiteX23" fmla="*/ 6588973 w 6869561"/>
              <a:gd name="connsiteY23" fmla="*/ 2057400 h 6849580"/>
              <a:gd name="connsiteX24" fmla="*/ 6601681 w 6869561"/>
              <a:gd name="connsiteY24" fmla="*/ 2066925 h 6849580"/>
              <a:gd name="connsiteX25" fmla="*/ 6635112 w 6869561"/>
              <a:gd name="connsiteY25" fmla="*/ 2159000 h 6849580"/>
              <a:gd name="connsiteX26" fmla="*/ 6668146 w 6869561"/>
              <a:gd name="connsiteY26" fmla="*/ 2241550 h 6849580"/>
              <a:gd name="connsiteX27" fmla="*/ 2258671 w 6869561"/>
              <a:gd name="connsiteY27" fmla="*/ 6671824 h 6849580"/>
              <a:gd name="connsiteX28" fmla="*/ 2186610 w 6869561"/>
              <a:gd name="connsiteY28" fmla="*/ 6642364 h 6849580"/>
              <a:gd name="connsiteX29" fmla="*/ 2085975 w 6869561"/>
              <a:gd name="connsiteY29" fmla="*/ 6601775 h 6849580"/>
              <a:gd name="connsiteX30" fmla="*/ 2057400 w 6869561"/>
              <a:gd name="connsiteY30" fmla="*/ 6581237 h 6849580"/>
              <a:gd name="connsiteX31" fmla="*/ 4317032 w 6869561"/>
              <a:gd name="connsiteY31" fmla="*/ 4314613 h 6849580"/>
              <a:gd name="connsiteX32" fmla="*/ 6588973 w 6869561"/>
              <a:gd name="connsiteY32" fmla="*/ 2057400 h 6849580"/>
              <a:gd name="connsiteX33" fmla="*/ 6251102 w 6869561"/>
              <a:gd name="connsiteY33" fmla="*/ 1467022 h 6849580"/>
              <a:gd name="connsiteX34" fmla="*/ 6325688 w 6869561"/>
              <a:gd name="connsiteY34" fmla="*/ 1551001 h 6849580"/>
              <a:gd name="connsiteX35" fmla="*/ 6378522 w 6869561"/>
              <a:gd name="connsiteY35" fmla="*/ 1628803 h 6849580"/>
              <a:gd name="connsiteX36" fmla="*/ 4011599 w 6869561"/>
              <a:gd name="connsiteY36" fmla="*/ 3995751 h 6849580"/>
              <a:gd name="connsiteX37" fmla="*/ 1633624 w 6869561"/>
              <a:gd name="connsiteY37" fmla="*/ 6362700 h 6849580"/>
              <a:gd name="connsiteX38" fmla="*/ 1473200 w 6869561"/>
              <a:gd name="connsiteY38" fmla="*/ 6255737 h 6849580"/>
              <a:gd name="connsiteX39" fmla="*/ 3851275 w 6869561"/>
              <a:gd name="connsiteY39" fmla="*/ 3850179 h 6849580"/>
              <a:gd name="connsiteX40" fmla="*/ 6251102 w 6869561"/>
              <a:gd name="connsiteY40" fmla="*/ 1467022 h 6849580"/>
              <a:gd name="connsiteX41" fmla="*/ 5835201 w 6869561"/>
              <a:gd name="connsiteY41" fmla="*/ 965200 h 6849580"/>
              <a:gd name="connsiteX42" fmla="*/ 5969000 w 6869561"/>
              <a:gd name="connsiteY42" fmla="*/ 1102322 h 6849580"/>
              <a:gd name="connsiteX43" fmla="*/ 4219575 w 6869561"/>
              <a:gd name="connsiteY43" fmla="*/ 2853064 h 6849580"/>
              <a:gd name="connsiteX44" fmla="*/ 1787572 w 6869561"/>
              <a:gd name="connsiteY44" fmla="*/ 5280773 h 6849580"/>
              <a:gd name="connsiteX45" fmla="*/ 1104994 w 6869561"/>
              <a:gd name="connsiteY45" fmla="*/ 5975168 h 6849580"/>
              <a:gd name="connsiteX46" fmla="*/ 959000 w 6869561"/>
              <a:gd name="connsiteY46" fmla="*/ 5829174 h 6849580"/>
              <a:gd name="connsiteX47" fmla="*/ 3390963 w 6869561"/>
              <a:gd name="connsiteY47" fmla="*/ 3397187 h 6849580"/>
              <a:gd name="connsiteX48" fmla="*/ 5835201 w 6869561"/>
              <a:gd name="connsiteY48" fmla="*/ 965200 h 6849580"/>
              <a:gd name="connsiteX49" fmla="*/ 5327933 w 6869561"/>
              <a:gd name="connsiteY49" fmla="*/ 558800 h 6849580"/>
              <a:gd name="connsiteX50" fmla="*/ 5475937 w 6869561"/>
              <a:gd name="connsiteY50" fmla="*/ 660454 h 6849580"/>
              <a:gd name="connsiteX51" fmla="*/ 666611 w 6869561"/>
              <a:gd name="connsiteY51" fmla="*/ 5466976 h 6849580"/>
              <a:gd name="connsiteX52" fmla="*/ 552106 w 6869561"/>
              <a:gd name="connsiteY52" fmla="*/ 5315556 h 6849580"/>
              <a:gd name="connsiteX53" fmla="*/ 2929458 w 6869561"/>
              <a:gd name="connsiteY53" fmla="*/ 2924175 h 6849580"/>
              <a:gd name="connsiteX54" fmla="*/ 5327933 w 6869561"/>
              <a:gd name="connsiteY54" fmla="*/ 558800 h 6849580"/>
              <a:gd name="connsiteX55" fmla="*/ 4730819 w 6869561"/>
              <a:gd name="connsiteY55" fmla="*/ 239740 h 6849580"/>
              <a:gd name="connsiteX56" fmla="*/ 4895833 w 6869561"/>
              <a:gd name="connsiteY56" fmla="*/ 317487 h 6849580"/>
              <a:gd name="connsiteX57" fmla="*/ 2619388 w 6869561"/>
              <a:gd name="connsiteY57" fmla="*/ 2619362 h 6849580"/>
              <a:gd name="connsiteX58" fmla="*/ 326242 w 6869561"/>
              <a:gd name="connsiteY58" fmla="*/ 4902200 h 6849580"/>
              <a:gd name="connsiteX59" fmla="*/ 237434 w 6869561"/>
              <a:gd name="connsiteY59" fmla="*/ 4710254 h 6849580"/>
              <a:gd name="connsiteX60" fmla="*/ 2463800 w 6869561"/>
              <a:gd name="connsiteY60" fmla="*/ 2456629 h 6849580"/>
              <a:gd name="connsiteX61" fmla="*/ 4730819 w 6869561"/>
              <a:gd name="connsiteY61" fmla="*/ 239740 h 6849580"/>
              <a:gd name="connsiteX62" fmla="*/ 2224160 w 6869561"/>
              <a:gd name="connsiteY62" fmla="*/ 201147 h 6849580"/>
              <a:gd name="connsiteX63" fmla="*/ 2240062 w 6869561"/>
              <a:gd name="connsiteY63" fmla="*/ 213493 h 6849580"/>
              <a:gd name="connsiteX64" fmla="*/ 1232826 w 6869561"/>
              <a:gd name="connsiteY64" fmla="*/ 1237324 h 6849580"/>
              <a:gd name="connsiteX65" fmla="*/ 211300 w 6869561"/>
              <a:gd name="connsiteY65" fmla="*/ 2238032 h 6849580"/>
              <a:gd name="connsiteX66" fmla="*/ 338093 w 6869561"/>
              <a:gd name="connsiteY66" fmla="*/ 1879600 h 6849580"/>
              <a:gd name="connsiteX67" fmla="*/ 405233 w 6869561"/>
              <a:gd name="connsiteY67" fmla="*/ 1746250 h 6849580"/>
              <a:gd name="connsiteX68" fmla="*/ 1082092 w 6869561"/>
              <a:gd name="connsiteY68" fmla="*/ 1071201 h 6849580"/>
              <a:gd name="connsiteX69" fmla="*/ 2051050 w 6869561"/>
              <a:gd name="connsiteY69" fmla="*/ 258755 h 6849580"/>
              <a:gd name="connsiteX70" fmla="*/ 2224160 w 6869561"/>
              <a:gd name="connsiteY70" fmla="*/ 201147 h 6849580"/>
              <a:gd name="connsiteX71" fmla="*/ 4016925 w 6869561"/>
              <a:gd name="connsiteY71" fmla="*/ 38100 h 6849580"/>
              <a:gd name="connsiteX72" fmla="*/ 4216400 w 6869561"/>
              <a:gd name="connsiteY72" fmla="*/ 93434 h 6849580"/>
              <a:gd name="connsiteX73" fmla="*/ 87861 w 6869561"/>
              <a:gd name="connsiteY73" fmla="*/ 4216400 h 6849580"/>
              <a:gd name="connsiteX74" fmla="*/ 38100 w 6869561"/>
              <a:gd name="connsiteY74" fmla="*/ 4010708 h 6849580"/>
              <a:gd name="connsiteX75" fmla="*/ 2009760 w 6869561"/>
              <a:gd name="connsiteY75" fmla="*/ 2009790 h 6849580"/>
              <a:gd name="connsiteX76" fmla="*/ 4016925 w 6869561"/>
              <a:gd name="connsiteY76" fmla="*/ 38100 h 6849580"/>
              <a:gd name="connsiteX77" fmla="*/ 3102116 w 6869561"/>
              <a:gd name="connsiteY77" fmla="*/ 0 h 6849580"/>
              <a:gd name="connsiteX78" fmla="*/ 3240158 w 6869561"/>
              <a:gd name="connsiteY78" fmla="*/ 0 h 6849580"/>
              <a:gd name="connsiteX79" fmla="*/ 3378200 w 6869561"/>
              <a:gd name="connsiteY79" fmla="*/ 9507 h 6849580"/>
              <a:gd name="connsiteX80" fmla="*/ 9543 w 6869561"/>
              <a:gd name="connsiteY80" fmla="*/ 3378200 h 6849580"/>
              <a:gd name="connsiteX81" fmla="*/ 0 w 6869561"/>
              <a:gd name="connsiteY81" fmla="*/ 3237260 h 6849580"/>
              <a:gd name="connsiteX82" fmla="*/ 0 w 6869561"/>
              <a:gd name="connsiteY82" fmla="*/ 3096320 h 6849580"/>
              <a:gd name="connsiteX83" fmla="*/ 1551058 w 6869561"/>
              <a:gd name="connsiteY83" fmla="*/ 1548160 h 6849580"/>
            </a:gdLst>
            <a:ahLst/>
            <a:cxnLst/>
            <a:rect l="l" t="t" r="r" b="b"/>
            <a:pathLst>
              <a:path w="6869561" h="6849580">
                <a:moveTo>
                  <a:pt x="6550251" y="4864100"/>
                </a:moveTo>
                <a:cubicBezTo>
                  <a:pt x="6558858" y="4864100"/>
                  <a:pt x="6565900" y="4868802"/>
                  <a:pt x="6565900" y="4874549"/>
                </a:cubicBezTo>
                <a:cubicBezTo>
                  <a:pt x="6565900" y="4919822"/>
                  <a:pt x="6380474" y="5221080"/>
                  <a:pt x="6220569" y="5435600"/>
                </a:cubicBezTo>
                <a:cubicBezTo>
                  <a:pt x="6181519" y="5487988"/>
                  <a:pt x="5998927" y="5679642"/>
                  <a:pt x="5814809" y="5861498"/>
                </a:cubicBezTo>
                <a:cubicBezTo>
                  <a:pt x="5458909" y="6213028"/>
                  <a:pt x="5404488" y="6256115"/>
                  <a:pt x="5047200" y="6469241"/>
                </a:cubicBezTo>
                <a:cubicBezTo>
                  <a:pt x="4917591" y="6546554"/>
                  <a:pt x="4864100" y="6568261"/>
                  <a:pt x="4864100" y="6543544"/>
                </a:cubicBezTo>
                <a:cubicBezTo>
                  <a:pt x="4864100" y="6538233"/>
                  <a:pt x="5239963" y="6158186"/>
                  <a:pt x="5699351" y="5698994"/>
                </a:cubicBezTo>
                <a:cubicBezTo>
                  <a:pt x="6158738" y="5239803"/>
                  <a:pt x="6541643" y="4864100"/>
                  <a:pt x="6550251" y="4864100"/>
                </a:cubicBezTo>
                <a:close/>
                <a:moveTo>
                  <a:pt x="6856755" y="3626123"/>
                </a:moveTo>
                <a:cubicBezTo>
                  <a:pt x="6881879" y="3634698"/>
                  <a:pt x="6866731" y="3893183"/>
                  <a:pt x="6839799" y="3915463"/>
                </a:cubicBezTo>
                <a:cubicBezTo>
                  <a:pt x="6829702" y="3923816"/>
                  <a:pt x="6170040" y="4587410"/>
                  <a:pt x="5373884" y="5390115"/>
                </a:cubicBezTo>
                <a:lnTo>
                  <a:pt x="3926328" y="6849580"/>
                </a:lnTo>
                <a:lnTo>
                  <a:pt x="3614144" y="6838950"/>
                </a:lnTo>
                <a:lnTo>
                  <a:pt x="5226547" y="5229498"/>
                </a:lnTo>
                <a:cubicBezTo>
                  <a:pt x="6228457" y="4229422"/>
                  <a:pt x="6845691" y="3622348"/>
                  <a:pt x="6856755" y="3626123"/>
                </a:cubicBezTo>
                <a:close/>
                <a:moveTo>
                  <a:pt x="6803155" y="2768600"/>
                </a:moveTo>
                <a:cubicBezTo>
                  <a:pt x="6811423" y="2768600"/>
                  <a:pt x="6818093" y="2775744"/>
                  <a:pt x="6817977" y="2784475"/>
                </a:cubicBezTo>
                <a:cubicBezTo>
                  <a:pt x="6817481" y="2821634"/>
                  <a:pt x="6835408" y="2929910"/>
                  <a:pt x="6847077" y="2960237"/>
                </a:cubicBezTo>
                <a:cubicBezTo>
                  <a:pt x="6859227" y="2991816"/>
                  <a:pt x="6782874" y="3069365"/>
                  <a:pt x="4927689" y="4909687"/>
                </a:cubicBezTo>
                <a:cubicBezTo>
                  <a:pt x="3865066" y="5963797"/>
                  <a:pt x="2996025" y="6831461"/>
                  <a:pt x="2996486" y="6837829"/>
                </a:cubicBezTo>
                <a:cubicBezTo>
                  <a:pt x="2997598" y="6853178"/>
                  <a:pt x="2783550" y="6821115"/>
                  <a:pt x="2773210" y="6804385"/>
                </a:cubicBezTo>
                <a:cubicBezTo>
                  <a:pt x="2768837" y="6797309"/>
                  <a:pt x="3670403" y="5886363"/>
                  <a:pt x="4776690" y="4780060"/>
                </a:cubicBezTo>
                <a:cubicBezTo>
                  <a:pt x="5882976" y="3673757"/>
                  <a:pt x="6794885" y="2768600"/>
                  <a:pt x="6803155" y="2768600"/>
                </a:cubicBezTo>
                <a:close/>
                <a:moveTo>
                  <a:pt x="6588973" y="2057400"/>
                </a:moveTo>
                <a:cubicBezTo>
                  <a:pt x="6595743" y="2057400"/>
                  <a:pt x="6601461" y="2061686"/>
                  <a:pt x="6601681" y="2066925"/>
                </a:cubicBezTo>
                <a:cubicBezTo>
                  <a:pt x="6601899" y="2072164"/>
                  <a:pt x="6616944" y="2113598"/>
                  <a:pt x="6635112" y="2159000"/>
                </a:cubicBezTo>
                <a:lnTo>
                  <a:pt x="6668146" y="2241550"/>
                </a:lnTo>
                <a:lnTo>
                  <a:pt x="2258671" y="6671824"/>
                </a:lnTo>
                <a:lnTo>
                  <a:pt x="2186610" y="6642364"/>
                </a:lnTo>
                <a:cubicBezTo>
                  <a:pt x="2146977" y="6626161"/>
                  <a:pt x="2101691" y="6607896"/>
                  <a:pt x="2085975" y="6601775"/>
                </a:cubicBezTo>
                <a:cubicBezTo>
                  <a:pt x="2070259" y="6595656"/>
                  <a:pt x="2057400" y="6586413"/>
                  <a:pt x="2057400" y="6581237"/>
                </a:cubicBezTo>
                <a:cubicBezTo>
                  <a:pt x="2057400" y="6576061"/>
                  <a:pt x="3074234" y="5556081"/>
                  <a:pt x="4317032" y="4314613"/>
                </a:cubicBezTo>
                <a:cubicBezTo>
                  <a:pt x="5559830" y="3073146"/>
                  <a:pt x="6582204" y="2057400"/>
                  <a:pt x="6588973" y="2057400"/>
                </a:cubicBezTo>
                <a:close/>
                <a:moveTo>
                  <a:pt x="6251102" y="1467022"/>
                </a:moveTo>
                <a:cubicBezTo>
                  <a:pt x="6263065" y="1470420"/>
                  <a:pt x="6296629" y="1508211"/>
                  <a:pt x="6325688" y="1551001"/>
                </a:cubicBezTo>
                <a:lnTo>
                  <a:pt x="6378522" y="1628803"/>
                </a:lnTo>
                <a:lnTo>
                  <a:pt x="4011599" y="3995751"/>
                </a:lnTo>
                <a:cubicBezTo>
                  <a:pt x="2709791" y="5297573"/>
                  <a:pt x="1639702" y="6362700"/>
                  <a:pt x="1633624" y="6362700"/>
                </a:cubicBezTo>
                <a:cubicBezTo>
                  <a:pt x="1610445" y="6362700"/>
                  <a:pt x="1473200" y="6271191"/>
                  <a:pt x="1473200" y="6255737"/>
                </a:cubicBezTo>
                <a:cubicBezTo>
                  <a:pt x="1473200" y="6246813"/>
                  <a:pt x="2543334" y="5164312"/>
                  <a:pt x="3851275" y="3850179"/>
                </a:cubicBezTo>
                <a:cubicBezTo>
                  <a:pt x="5577434" y="2115846"/>
                  <a:pt x="6235313" y="1462538"/>
                  <a:pt x="6251102" y="1467022"/>
                </a:cubicBezTo>
                <a:close/>
                <a:moveTo>
                  <a:pt x="5835201" y="965200"/>
                </a:moveTo>
                <a:cubicBezTo>
                  <a:pt x="5854287" y="965200"/>
                  <a:pt x="5969000" y="1082762"/>
                  <a:pt x="5969000" y="1102322"/>
                </a:cubicBezTo>
                <a:cubicBezTo>
                  <a:pt x="5969000" y="1111907"/>
                  <a:pt x="5181759" y="1899741"/>
                  <a:pt x="4219575" y="2853064"/>
                </a:cubicBezTo>
                <a:cubicBezTo>
                  <a:pt x="3257391" y="3806386"/>
                  <a:pt x="2162990" y="4898855"/>
                  <a:pt x="1787572" y="5280773"/>
                </a:cubicBezTo>
                <a:lnTo>
                  <a:pt x="1104994" y="5975168"/>
                </a:lnTo>
                <a:lnTo>
                  <a:pt x="959000" y="5829174"/>
                </a:lnTo>
                <a:lnTo>
                  <a:pt x="3390963" y="3397187"/>
                </a:lnTo>
                <a:cubicBezTo>
                  <a:pt x="4728542" y="2059594"/>
                  <a:pt x="5828449" y="965200"/>
                  <a:pt x="5835201" y="965200"/>
                </a:cubicBezTo>
                <a:close/>
                <a:moveTo>
                  <a:pt x="5327933" y="558800"/>
                </a:moveTo>
                <a:cubicBezTo>
                  <a:pt x="5348557" y="558800"/>
                  <a:pt x="5463432" y="637700"/>
                  <a:pt x="5475937" y="660454"/>
                </a:cubicBezTo>
                <a:cubicBezTo>
                  <a:pt x="5491902" y="689505"/>
                  <a:pt x="702171" y="5476442"/>
                  <a:pt x="666611" y="5466976"/>
                </a:cubicBezTo>
                <a:cubicBezTo>
                  <a:pt x="639631" y="5459794"/>
                  <a:pt x="563227" y="5358758"/>
                  <a:pt x="552106" y="5315556"/>
                </a:cubicBezTo>
                <a:cubicBezTo>
                  <a:pt x="546653" y="5294372"/>
                  <a:pt x="987441" y="4850983"/>
                  <a:pt x="2929458" y="2924175"/>
                </a:cubicBezTo>
                <a:cubicBezTo>
                  <a:pt x="4240684" y="1623219"/>
                  <a:pt x="5319997" y="558800"/>
                  <a:pt x="5327933" y="558800"/>
                </a:cubicBezTo>
                <a:close/>
                <a:moveTo>
                  <a:pt x="4730819" y="239740"/>
                </a:moveTo>
                <a:cubicBezTo>
                  <a:pt x="4830466" y="272067"/>
                  <a:pt x="4890028" y="300130"/>
                  <a:pt x="4895833" y="317487"/>
                </a:cubicBezTo>
                <a:cubicBezTo>
                  <a:pt x="4900066" y="330145"/>
                  <a:pt x="4137247" y="1101486"/>
                  <a:pt x="2619388" y="2619362"/>
                </a:cubicBezTo>
                <a:cubicBezTo>
                  <a:pt x="1363842" y="3874923"/>
                  <a:pt x="331926" y="4902200"/>
                  <a:pt x="326242" y="4902200"/>
                </a:cubicBezTo>
                <a:cubicBezTo>
                  <a:pt x="313804" y="4902200"/>
                  <a:pt x="240950" y="4744737"/>
                  <a:pt x="237434" y="4710254"/>
                </a:cubicBezTo>
                <a:cubicBezTo>
                  <a:pt x="235697" y="4693225"/>
                  <a:pt x="905307" y="4015417"/>
                  <a:pt x="2463800" y="2456629"/>
                </a:cubicBezTo>
                <a:cubicBezTo>
                  <a:pt x="4684721" y="235287"/>
                  <a:pt x="4692786" y="227401"/>
                  <a:pt x="4730819" y="239740"/>
                </a:cubicBezTo>
                <a:close/>
                <a:moveTo>
                  <a:pt x="2224160" y="201147"/>
                </a:moveTo>
                <a:cubicBezTo>
                  <a:pt x="2231408" y="203001"/>
                  <a:pt x="2236197" y="207239"/>
                  <a:pt x="2240062" y="213493"/>
                </a:cubicBezTo>
                <a:cubicBezTo>
                  <a:pt x="2243561" y="219154"/>
                  <a:pt x="1790305" y="679878"/>
                  <a:pt x="1232826" y="1237324"/>
                </a:cubicBezTo>
                <a:cubicBezTo>
                  <a:pt x="675348" y="1794769"/>
                  <a:pt x="215661" y="2245088"/>
                  <a:pt x="211300" y="2238032"/>
                </a:cubicBezTo>
                <a:cubicBezTo>
                  <a:pt x="197912" y="2216369"/>
                  <a:pt x="267312" y="2020182"/>
                  <a:pt x="338093" y="1879600"/>
                </a:cubicBezTo>
                <a:lnTo>
                  <a:pt x="405233" y="1746250"/>
                </a:lnTo>
                <a:lnTo>
                  <a:pt x="1082092" y="1071201"/>
                </a:lnTo>
                <a:cubicBezTo>
                  <a:pt x="1818947" y="336316"/>
                  <a:pt x="1757406" y="387917"/>
                  <a:pt x="2051050" y="258755"/>
                </a:cubicBezTo>
                <a:cubicBezTo>
                  <a:pt x="2158533" y="211478"/>
                  <a:pt x="2202415" y="195585"/>
                  <a:pt x="2224160" y="201147"/>
                </a:cubicBezTo>
                <a:close/>
                <a:moveTo>
                  <a:pt x="4016925" y="38100"/>
                </a:moveTo>
                <a:cubicBezTo>
                  <a:pt x="4073138" y="38100"/>
                  <a:pt x="4216400" y="77841"/>
                  <a:pt x="4216400" y="93434"/>
                </a:cubicBezTo>
                <a:cubicBezTo>
                  <a:pt x="4216400" y="108968"/>
                  <a:pt x="103415" y="4216400"/>
                  <a:pt x="87861" y="4216400"/>
                </a:cubicBezTo>
                <a:cubicBezTo>
                  <a:pt x="77001" y="4216400"/>
                  <a:pt x="38100" y="4055601"/>
                  <a:pt x="38100" y="4010708"/>
                </a:cubicBezTo>
                <a:cubicBezTo>
                  <a:pt x="38100" y="3988797"/>
                  <a:pt x="531655" y="3487918"/>
                  <a:pt x="2009760" y="2009790"/>
                </a:cubicBezTo>
                <a:cubicBezTo>
                  <a:pt x="3689847" y="329677"/>
                  <a:pt x="3986670" y="38100"/>
                  <a:pt x="4016925" y="38100"/>
                </a:cubicBezTo>
                <a:close/>
                <a:moveTo>
                  <a:pt x="3102116" y="0"/>
                </a:moveTo>
                <a:lnTo>
                  <a:pt x="3240158" y="0"/>
                </a:lnTo>
                <a:cubicBezTo>
                  <a:pt x="3316081" y="0"/>
                  <a:pt x="3378200" y="4278"/>
                  <a:pt x="3378200" y="9507"/>
                </a:cubicBezTo>
                <a:cubicBezTo>
                  <a:pt x="3378200" y="21962"/>
                  <a:pt x="21998" y="3378200"/>
                  <a:pt x="9543" y="3378200"/>
                </a:cubicBezTo>
                <a:cubicBezTo>
                  <a:pt x="4294" y="3378200"/>
                  <a:pt x="0" y="3314777"/>
                  <a:pt x="0" y="3237260"/>
                </a:cubicBezTo>
                <a:lnTo>
                  <a:pt x="0" y="3096320"/>
                </a:lnTo>
                <a:lnTo>
                  <a:pt x="1551058" y="1548160"/>
                </a:lnTo>
                <a:close/>
              </a:path>
            </a:pathLst>
          </a:custGeom>
          <a:solidFill>
            <a:schemeClr val="accent1">
              <a:alpha val="5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94390" y="399140"/>
            <a:ext cx="273018" cy="27301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714304" y="1912903"/>
            <a:ext cx="407799" cy="38697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14304" y="3376441"/>
            <a:ext cx="407799" cy="38697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14304" y="4839979"/>
            <a:ext cx="407799" cy="38697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7010014" y="510886"/>
            <a:ext cx="5181986" cy="6347115"/>
          </a:xfrm>
          <a:custGeom>
            <a:avLst/>
            <a:gdLst>
              <a:gd name="connsiteX0" fmla="*/ 5181986 w 5181986"/>
              <a:gd name="connsiteY0" fmla="*/ 0 h 6347115"/>
              <a:gd name="connsiteX1" fmla="*/ 5181986 w 5181986"/>
              <a:gd name="connsiteY1" fmla="*/ 2549285 h 6347115"/>
              <a:gd name="connsiteX2" fmla="*/ 2081316 w 5181986"/>
              <a:gd name="connsiteY2" fmla="*/ 6347115 h 6347115"/>
              <a:gd name="connsiteX3" fmla="*/ 0 w 5181986"/>
              <a:gd name="connsiteY3" fmla="*/ 6347115 h 6347115"/>
              <a:gd name="connsiteX4" fmla="*/ 5181986 w 5181986"/>
              <a:gd name="connsiteY4" fmla="*/ 0 h 6347115"/>
            </a:gdLst>
            <a:ahLst/>
            <a:cxnLst/>
            <a:rect l="l" t="t" r="r" b="b"/>
            <a:pathLst>
              <a:path w="5181986" h="6347115">
                <a:moveTo>
                  <a:pt x="5181986" y="0"/>
                </a:moveTo>
                <a:lnTo>
                  <a:pt x="5181986" y="2549285"/>
                </a:lnTo>
                <a:lnTo>
                  <a:pt x="2081316" y="6347115"/>
                </a:lnTo>
                <a:lnTo>
                  <a:pt x="0" y="6347115"/>
                </a:lnTo>
                <a:lnTo>
                  <a:pt x="5181986" y="0"/>
                </a:lnTo>
                <a:close/>
              </a:path>
            </a:pathLst>
          </a:custGeom>
          <a:solidFill>
            <a:schemeClr val="tx1">
              <a:lumMod val="40000"/>
              <a:lumOff val="60000"/>
              <a:alpha val="11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806036" y="1395663"/>
            <a:ext cx="2604921" cy="1559175"/>
          </a:xfrm>
          <a:prstGeom prst="roundRect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7848624" y="3091801"/>
            <a:ext cx="2604921" cy="1559175"/>
          </a:xfrm>
          <a:prstGeom prst="roundRect">
            <a:avLst/>
          </a:prstGeom>
          <a:solidFill>
            <a:schemeClr val="accent2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891212" y="4787939"/>
            <a:ext cx="2604921" cy="1559175"/>
          </a:xfrm>
          <a:prstGeom prst="roundRect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017670" y="1927426"/>
            <a:ext cx="5440240" cy="11860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标准化课程难以适配个人特点，创造力无法完全发挥。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017670" y="3402390"/>
            <a:ext cx="5440240" cy="11860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常规内容枯燥乏味，无法持续激发兴趣。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17670" y="4877355"/>
            <a:ext cx="5440240" cy="11860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没有清晰的阶段性成果，学习动力不足。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9711415" y="1815250"/>
            <a:ext cx="794163" cy="720001"/>
          </a:xfrm>
          <a:custGeom>
            <a:avLst/>
            <a:gdLst>
              <a:gd name="connsiteX0" fmla="*/ 31770 w 794163"/>
              <a:gd name="connsiteY0" fmla="*/ 656460 h 720001"/>
              <a:gd name="connsiteX1" fmla="*/ 762297 w 794163"/>
              <a:gd name="connsiteY1" fmla="*/ 656460 h 720001"/>
              <a:gd name="connsiteX2" fmla="*/ 794163 w 794163"/>
              <a:gd name="connsiteY2" fmla="*/ 688230 h 720001"/>
              <a:gd name="connsiteX3" fmla="*/ 762392 w 794163"/>
              <a:gd name="connsiteY3" fmla="*/ 720001 h 720001"/>
              <a:gd name="connsiteX4" fmla="*/ 31770 w 794163"/>
              <a:gd name="connsiteY4" fmla="*/ 720001 h 720001"/>
              <a:gd name="connsiteX5" fmla="*/ 0 w 794163"/>
              <a:gd name="connsiteY5" fmla="*/ 688230 h 720001"/>
              <a:gd name="connsiteX6" fmla="*/ 31770 w 794163"/>
              <a:gd name="connsiteY6" fmla="*/ 656460 h 720001"/>
              <a:gd name="connsiteX7" fmla="*/ 613493 w 794163"/>
              <a:gd name="connsiteY7" fmla="*/ 317608 h 720001"/>
              <a:gd name="connsiteX8" fmla="*/ 710048 w 794163"/>
              <a:gd name="connsiteY8" fmla="*/ 317608 h 720001"/>
              <a:gd name="connsiteX9" fmla="*/ 767655 w 794163"/>
              <a:gd name="connsiteY9" fmla="*/ 375216 h 720001"/>
              <a:gd name="connsiteX10" fmla="*/ 767655 w 794163"/>
              <a:gd name="connsiteY10" fmla="*/ 524689 h 720001"/>
              <a:gd name="connsiteX11" fmla="*/ 710048 w 794163"/>
              <a:gd name="connsiteY11" fmla="*/ 582297 h 720001"/>
              <a:gd name="connsiteX12" fmla="*/ 613493 w 794163"/>
              <a:gd name="connsiteY12" fmla="*/ 582297 h 720001"/>
              <a:gd name="connsiteX13" fmla="*/ 555885 w 794163"/>
              <a:gd name="connsiteY13" fmla="*/ 524689 h 720001"/>
              <a:gd name="connsiteX14" fmla="*/ 555885 w 794163"/>
              <a:gd name="connsiteY14" fmla="*/ 375216 h 720001"/>
              <a:gd name="connsiteX15" fmla="*/ 613493 w 794163"/>
              <a:gd name="connsiteY15" fmla="*/ 317608 h 720001"/>
              <a:gd name="connsiteX16" fmla="*/ 84019 w 794163"/>
              <a:gd name="connsiteY16" fmla="*/ 211770 h 720001"/>
              <a:gd name="connsiteX17" fmla="*/ 180574 w 794163"/>
              <a:gd name="connsiteY17" fmla="*/ 211770 h 720001"/>
              <a:gd name="connsiteX18" fmla="*/ 238182 w 794163"/>
              <a:gd name="connsiteY18" fmla="*/ 269282 h 720001"/>
              <a:gd name="connsiteX19" fmla="*/ 238182 w 794163"/>
              <a:gd name="connsiteY19" fmla="*/ 524785 h 720001"/>
              <a:gd name="connsiteX20" fmla="*/ 180574 w 794163"/>
              <a:gd name="connsiteY20" fmla="*/ 582393 h 720001"/>
              <a:gd name="connsiteX21" fmla="*/ 84019 w 794163"/>
              <a:gd name="connsiteY21" fmla="*/ 582393 h 720001"/>
              <a:gd name="connsiteX22" fmla="*/ 26411 w 794163"/>
              <a:gd name="connsiteY22" fmla="*/ 524785 h 720001"/>
              <a:gd name="connsiteX23" fmla="*/ 26411 w 794163"/>
              <a:gd name="connsiteY23" fmla="*/ 269378 h 720001"/>
              <a:gd name="connsiteX24" fmla="*/ 84019 w 794163"/>
              <a:gd name="connsiteY24" fmla="*/ 211770 h 720001"/>
              <a:gd name="connsiteX25" fmla="*/ 348708 w 794163"/>
              <a:gd name="connsiteY25" fmla="*/ 0 h 720001"/>
              <a:gd name="connsiteX26" fmla="*/ 445359 w 794163"/>
              <a:gd name="connsiteY26" fmla="*/ 0 h 720001"/>
              <a:gd name="connsiteX27" fmla="*/ 502871 w 794163"/>
              <a:gd name="connsiteY27" fmla="*/ 57607 h 720001"/>
              <a:gd name="connsiteX28" fmla="*/ 502871 w 794163"/>
              <a:gd name="connsiteY28" fmla="*/ 524785 h 720001"/>
              <a:gd name="connsiteX29" fmla="*/ 445263 w 794163"/>
              <a:gd name="connsiteY29" fmla="*/ 582393 h 720001"/>
              <a:gd name="connsiteX30" fmla="*/ 348708 w 794163"/>
              <a:gd name="connsiteY30" fmla="*/ 582393 h 720001"/>
              <a:gd name="connsiteX31" fmla="*/ 291100 w 794163"/>
              <a:gd name="connsiteY31" fmla="*/ 524785 h 720001"/>
              <a:gd name="connsiteX32" fmla="*/ 291100 w 794163"/>
              <a:gd name="connsiteY32" fmla="*/ 57607 h 720001"/>
              <a:gd name="connsiteX33" fmla="*/ 348708 w 794163"/>
              <a:gd name="connsiteY33" fmla="*/ 0 h 720001"/>
            </a:gdLst>
            <a:ahLst/>
            <a:cxnLst/>
            <a:rect l="l" t="t" r="r" b="b"/>
            <a:pathLst>
              <a:path w="794163" h="720001">
                <a:moveTo>
                  <a:pt x="31770" y="656460"/>
                </a:moveTo>
                <a:lnTo>
                  <a:pt x="762297" y="656460"/>
                </a:lnTo>
                <a:cubicBezTo>
                  <a:pt x="779904" y="656460"/>
                  <a:pt x="794067" y="670622"/>
                  <a:pt x="794163" y="688230"/>
                </a:cubicBezTo>
                <a:cubicBezTo>
                  <a:pt x="794163" y="705742"/>
                  <a:pt x="779904" y="720001"/>
                  <a:pt x="762392" y="720001"/>
                </a:cubicBezTo>
                <a:lnTo>
                  <a:pt x="31770" y="720001"/>
                </a:lnTo>
                <a:cubicBezTo>
                  <a:pt x="14258" y="720001"/>
                  <a:pt x="0" y="705742"/>
                  <a:pt x="0" y="688230"/>
                </a:cubicBezTo>
                <a:cubicBezTo>
                  <a:pt x="0" y="670718"/>
                  <a:pt x="14258" y="656460"/>
                  <a:pt x="31770" y="656460"/>
                </a:cubicBezTo>
                <a:close/>
                <a:moveTo>
                  <a:pt x="613493" y="317608"/>
                </a:moveTo>
                <a:lnTo>
                  <a:pt x="710048" y="317608"/>
                </a:lnTo>
                <a:cubicBezTo>
                  <a:pt x="741818" y="317608"/>
                  <a:pt x="767655" y="343445"/>
                  <a:pt x="767655" y="375216"/>
                </a:cubicBezTo>
                <a:lnTo>
                  <a:pt x="767655" y="524689"/>
                </a:lnTo>
                <a:cubicBezTo>
                  <a:pt x="767655" y="556364"/>
                  <a:pt x="741723" y="582297"/>
                  <a:pt x="710048" y="582297"/>
                </a:cubicBezTo>
                <a:lnTo>
                  <a:pt x="613493" y="582297"/>
                </a:lnTo>
                <a:cubicBezTo>
                  <a:pt x="581818" y="582297"/>
                  <a:pt x="555885" y="556364"/>
                  <a:pt x="555885" y="524689"/>
                </a:cubicBezTo>
                <a:lnTo>
                  <a:pt x="555885" y="375216"/>
                </a:lnTo>
                <a:cubicBezTo>
                  <a:pt x="555885" y="343349"/>
                  <a:pt x="581722" y="317608"/>
                  <a:pt x="613493" y="317608"/>
                </a:cubicBezTo>
                <a:close/>
                <a:moveTo>
                  <a:pt x="84019" y="211770"/>
                </a:moveTo>
                <a:lnTo>
                  <a:pt x="180574" y="211770"/>
                </a:lnTo>
                <a:cubicBezTo>
                  <a:pt x="212440" y="211770"/>
                  <a:pt x="238182" y="237512"/>
                  <a:pt x="238182" y="269282"/>
                </a:cubicBezTo>
                <a:lnTo>
                  <a:pt x="238182" y="524785"/>
                </a:lnTo>
                <a:cubicBezTo>
                  <a:pt x="238182" y="556460"/>
                  <a:pt x="212248" y="582393"/>
                  <a:pt x="180574" y="582393"/>
                </a:cubicBezTo>
                <a:lnTo>
                  <a:pt x="84019" y="582393"/>
                </a:lnTo>
                <a:cubicBezTo>
                  <a:pt x="52344" y="582393"/>
                  <a:pt x="26411" y="556460"/>
                  <a:pt x="26411" y="524785"/>
                </a:cubicBezTo>
                <a:lnTo>
                  <a:pt x="26411" y="269378"/>
                </a:lnTo>
                <a:cubicBezTo>
                  <a:pt x="26411" y="237512"/>
                  <a:pt x="52248" y="211770"/>
                  <a:pt x="84019" y="211770"/>
                </a:cubicBezTo>
                <a:close/>
                <a:moveTo>
                  <a:pt x="348708" y="0"/>
                </a:moveTo>
                <a:lnTo>
                  <a:pt x="445359" y="0"/>
                </a:lnTo>
                <a:cubicBezTo>
                  <a:pt x="477129" y="0"/>
                  <a:pt x="502871" y="25741"/>
                  <a:pt x="502871" y="57607"/>
                </a:cubicBezTo>
                <a:lnTo>
                  <a:pt x="502871" y="524785"/>
                </a:lnTo>
                <a:cubicBezTo>
                  <a:pt x="502871" y="556460"/>
                  <a:pt x="476937" y="582393"/>
                  <a:pt x="445263" y="582393"/>
                </a:cubicBezTo>
                <a:lnTo>
                  <a:pt x="348708" y="582393"/>
                </a:lnTo>
                <a:cubicBezTo>
                  <a:pt x="317033" y="582393"/>
                  <a:pt x="291100" y="556460"/>
                  <a:pt x="291100" y="524785"/>
                </a:cubicBezTo>
                <a:lnTo>
                  <a:pt x="291100" y="57607"/>
                </a:lnTo>
                <a:cubicBezTo>
                  <a:pt x="291100" y="25741"/>
                  <a:pt x="316937" y="0"/>
                  <a:pt x="348708" y="0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5400000" scaled="0"/>
          </a:gradFill>
          <a:ln w="508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769131" y="3511388"/>
            <a:ext cx="763907" cy="720000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100000"/>
                </a:schemeClr>
              </a:gs>
              <a:gs pos="100000">
                <a:schemeClr val="accent2">
                  <a:lumMod val="20000"/>
                  <a:lumOff val="80000"/>
                  <a:alpha val="100000"/>
                </a:schemeClr>
              </a:gs>
            </a:gsLst>
            <a:lin ang="5400000" scaled="0"/>
          </a:gradFill>
          <a:ln w="508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10800000" flipH="1" flipV="1">
            <a:off x="7821671" y="5207525"/>
            <a:ext cx="744004" cy="720001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5400000" scaled="0"/>
          </a:gradFill>
          <a:ln w="508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908228" y="238458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学生面临的挑战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H="1">
            <a:off x="328996" y="240387"/>
            <a:ext cx="380709" cy="379602"/>
          </a:xfrm>
          <a:custGeom>
            <a:avLst/>
            <a:gdLst>
              <a:gd name="connsiteX0" fmla="*/ 6550251 w 6869561"/>
              <a:gd name="connsiteY0" fmla="*/ 4864100 h 6849580"/>
              <a:gd name="connsiteX1" fmla="*/ 6565900 w 6869561"/>
              <a:gd name="connsiteY1" fmla="*/ 4874549 h 6849580"/>
              <a:gd name="connsiteX2" fmla="*/ 6220569 w 6869561"/>
              <a:gd name="connsiteY2" fmla="*/ 5435600 h 6849580"/>
              <a:gd name="connsiteX3" fmla="*/ 5814809 w 6869561"/>
              <a:gd name="connsiteY3" fmla="*/ 5861498 h 6849580"/>
              <a:gd name="connsiteX4" fmla="*/ 5047200 w 6869561"/>
              <a:gd name="connsiteY4" fmla="*/ 6469241 h 6849580"/>
              <a:gd name="connsiteX5" fmla="*/ 4864100 w 6869561"/>
              <a:gd name="connsiteY5" fmla="*/ 6543544 h 6849580"/>
              <a:gd name="connsiteX6" fmla="*/ 5699351 w 6869561"/>
              <a:gd name="connsiteY6" fmla="*/ 5698994 h 6849580"/>
              <a:gd name="connsiteX7" fmla="*/ 6550251 w 6869561"/>
              <a:gd name="connsiteY7" fmla="*/ 4864100 h 6849580"/>
              <a:gd name="connsiteX8" fmla="*/ 6856755 w 6869561"/>
              <a:gd name="connsiteY8" fmla="*/ 3626123 h 6849580"/>
              <a:gd name="connsiteX9" fmla="*/ 6839799 w 6869561"/>
              <a:gd name="connsiteY9" fmla="*/ 3915463 h 6849580"/>
              <a:gd name="connsiteX10" fmla="*/ 5373884 w 6869561"/>
              <a:gd name="connsiteY10" fmla="*/ 5390115 h 6849580"/>
              <a:gd name="connsiteX11" fmla="*/ 3926328 w 6869561"/>
              <a:gd name="connsiteY11" fmla="*/ 6849580 h 6849580"/>
              <a:gd name="connsiteX12" fmla="*/ 3614144 w 6869561"/>
              <a:gd name="connsiteY12" fmla="*/ 6838950 h 6849580"/>
              <a:gd name="connsiteX13" fmla="*/ 5226547 w 6869561"/>
              <a:gd name="connsiteY13" fmla="*/ 5229498 h 6849580"/>
              <a:gd name="connsiteX14" fmla="*/ 6856755 w 6869561"/>
              <a:gd name="connsiteY14" fmla="*/ 3626123 h 6849580"/>
              <a:gd name="connsiteX15" fmla="*/ 6803155 w 6869561"/>
              <a:gd name="connsiteY15" fmla="*/ 2768600 h 6849580"/>
              <a:gd name="connsiteX16" fmla="*/ 6817977 w 6869561"/>
              <a:gd name="connsiteY16" fmla="*/ 2784475 h 6849580"/>
              <a:gd name="connsiteX17" fmla="*/ 6847077 w 6869561"/>
              <a:gd name="connsiteY17" fmla="*/ 2960237 h 6849580"/>
              <a:gd name="connsiteX18" fmla="*/ 4927689 w 6869561"/>
              <a:gd name="connsiteY18" fmla="*/ 4909687 h 6849580"/>
              <a:gd name="connsiteX19" fmla="*/ 2996486 w 6869561"/>
              <a:gd name="connsiteY19" fmla="*/ 6837829 h 6849580"/>
              <a:gd name="connsiteX20" fmla="*/ 2773210 w 6869561"/>
              <a:gd name="connsiteY20" fmla="*/ 6804385 h 6849580"/>
              <a:gd name="connsiteX21" fmla="*/ 4776690 w 6869561"/>
              <a:gd name="connsiteY21" fmla="*/ 4780060 h 6849580"/>
              <a:gd name="connsiteX22" fmla="*/ 6803155 w 6869561"/>
              <a:gd name="connsiteY22" fmla="*/ 2768600 h 6849580"/>
              <a:gd name="connsiteX23" fmla="*/ 6588973 w 6869561"/>
              <a:gd name="connsiteY23" fmla="*/ 2057400 h 6849580"/>
              <a:gd name="connsiteX24" fmla="*/ 6601681 w 6869561"/>
              <a:gd name="connsiteY24" fmla="*/ 2066925 h 6849580"/>
              <a:gd name="connsiteX25" fmla="*/ 6635112 w 6869561"/>
              <a:gd name="connsiteY25" fmla="*/ 2159000 h 6849580"/>
              <a:gd name="connsiteX26" fmla="*/ 6668146 w 6869561"/>
              <a:gd name="connsiteY26" fmla="*/ 2241550 h 6849580"/>
              <a:gd name="connsiteX27" fmla="*/ 2258671 w 6869561"/>
              <a:gd name="connsiteY27" fmla="*/ 6671824 h 6849580"/>
              <a:gd name="connsiteX28" fmla="*/ 2186610 w 6869561"/>
              <a:gd name="connsiteY28" fmla="*/ 6642364 h 6849580"/>
              <a:gd name="connsiteX29" fmla="*/ 2085975 w 6869561"/>
              <a:gd name="connsiteY29" fmla="*/ 6601775 h 6849580"/>
              <a:gd name="connsiteX30" fmla="*/ 2057400 w 6869561"/>
              <a:gd name="connsiteY30" fmla="*/ 6581237 h 6849580"/>
              <a:gd name="connsiteX31" fmla="*/ 4317032 w 6869561"/>
              <a:gd name="connsiteY31" fmla="*/ 4314613 h 6849580"/>
              <a:gd name="connsiteX32" fmla="*/ 6588973 w 6869561"/>
              <a:gd name="connsiteY32" fmla="*/ 2057400 h 6849580"/>
              <a:gd name="connsiteX33" fmla="*/ 6251102 w 6869561"/>
              <a:gd name="connsiteY33" fmla="*/ 1467022 h 6849580"/>
              <a:gd name="connsiteX34" fmla="*/ 6325688 w 6869561"/>
              <a:gd name="connsiteY34" fmla="*/ 1551001 h 6849580"/>
              <a:gd name="connsiteX35" fmla="*/ 6378522 w 6869561"/>
              <a:gd name="connsiteY35" fmla="*/ 1628803 h 6849580"/>
              <a:gd name="connsiteX36" fmla="*/ 4011599 w 6869561"/>
              <a:gd name="connsiteY36" fmla="*/ 3995751 h 6849580"/>
              <a:gd name="connsiteX37" fmla="*/ 1633624 w 6869561"/>
              <a:gd name="connsiteY37" fmla="*/ 6362700 h 6849580"/>
              <a:gd name="connsiteX38" fmla="*/ 1473200 w 6869561"/>
              <a:gd name="connsiteY38" fmla="*/ 6255737 h 6849580"/>
              <a:gd name="connsiteX39" fmla="*/ 3851275 w 6869561"/>
              <a:gd name="connsiteY39" fmla="*/ 3850179 h 6849580"/>
              <a:gd name="connsiteX40" fmla="*/ 6251102 w 6869561"/>
              <a:gd name="connsiteY40" fmla="*/ 1467022 h 6849580"/>
              <a:gd name="connsiteX41" fmla="*/ 5835201 w 6869561"/>
              <a:gd name="connsiteY41" fmla="*/ 965200 h 6849580"/>
              <a:gd name="connsiteX42" fmla="*/ 5969000 w 6869561"/>
              <a:gd name="connsiteY42" fmla="*/ 1102322 h 6849580"/>
              <a:gd name="connsiteX43" fmla="*/ 4219575 w 6869561"/>
              <a:gd name="connsiteY43" fmla="*/ 2853064 h 6849580"/>
              <a:gd name="connsiteX44" fmla="*/ 1787572 w 6869561"/>
              <a:gd name="connsiteY44" fmla="*/ 5280773 h 6849580"/>
              <a:gd name="connsiteX45" fmla="*/ 1104994 w 6869561"/>
              <a:gd name="connsiteY45" fmla="*/ 5975168 h 6849580"/>
              <a:gd name="connsiteX46" fmla="*/ 959000 w 6869561"/>
              <a:gd name="connsiteY46" fmla="*/ 5829174 h 6849580"/>
              <a:gd name="connsiteX47" fmla="*/ 3390963 w 6869561"/>
              <a:gd name="connsiteY47" fmla="*/ 3397187 h 6849580"/>
              <a:gd name="connsiteX48" fmla="*/ 5835201 w 6869561"/>
              <a:gd name="connsiteY48" fmla="*/ 965200 h 6849580"/>
              <a:gd name="connsiteX49" fmla="*/ 5327933 w 6869561"/>
              <a:gd name="connsiteY49" fmla="*/ 558800 h 6849580"/>
              <a:gd name="connsiteX50" fmla="*/ 5475937 w 6869561"/>
              <a:gd name="connsiteY50" fmla="*/ 660454 h 6849580"/>
              <a:gd name="connsiteX51" fmla="*/ 666611 w 6869561"/>
              <a:gd name="connsiteY51" fmla="*/ 5466976 h 6849580"/>
              <a:gd name="connsiteX52" fmla="*/ 552106 w 6869561"/>
              <a:gd name="connsiteY52" fmla="*/ 5315556 h 6849580"/>
              <a:gd name="connsiteX53" fmla="*/ 2929458 w 6869561"/>
              <a:gd name="connsiteY53" fmla="*/ 2924175 h 6849580"/>
              <a:gd name="connsiteX54" fmla="*/ 5327933 w 6869561"/>
              <a:gd name="connsiteY54" fmla="*/ 558800 h 6849580"/>
              <a:gd name="connsiteX55" fmla="*/ 4730819 w 6869561"/>
              <a:gd name="connsiteY55" fmla="*/ 239740 h 6849580"/>
              <a:gd name="connsiteX56" fmla="*/ 4895833 w 6869561"/>
              <a:gd name="connsiteY56" fmla="*/ 317487 h 6849580"/>
              <a:gd name="connsiteX57" fmla="*/ 2619388 w 6869561"/>
              <a:gd name="connsiteY57" fmla="*/ 2619362 h 6849580"/>
              <a:gd name="connsiteX58" fmla="*/ 326242 w 6869561"/>
              <a:gd name="connsiteY58" fmla="*/ 4902200 h 6849580"/>
              <a:gd name="connsiteX59" fmla="*/ 237434 w 6869561"/>
              <a:gd name="connsiteY59" fmla="*/ 4710254 h 6849580"/>
              <a:gd name="connsiteX60" fmla="*/ 2463800 w 6869561"/>
              <a:gd name="connsiteY60" fmla="*/ 2456629 h 6849580"/>
              <a:gd name="connsiteX61" fmla="*/ 4730819 w 6869561"/>
              <a:gd name="connsiteY61" fmla="*/ 239740 h 6849580"/>
              <a:gd name="connsiteX62" fmla="*/ 2224160 w 6869561"/>
              <a:gd name="connsiteY62" fmla="*/ 201147 h 6849580"/>
              <a:gd name="connsiteX63" fmla="*/ 2240062 w 6869561"/>
              <a:gd name="connsiteY63" fmla="*/ 213493 h 6849580"/>
              <a:gd name="connsiteX64" fmla="*/ 1232826 w 6869561"/>
              <a:gd name="connsiteY64" fmla="*/ 1237324 h 6849580"/>
              <a:gd name="connsiteX65" fmla="*/ 211300 w 6869561"/>
              <a:gd name="connsiteY65" fmla="*/ 2238032 h 6849580"/>
              <a:gd name="connsiteX66" fmla="*/ 338093 w 6869561"/>
              <a:gd name="connsiteY66" fmla="*/ 1879600 h 6849580"/>
              <a:gd name="connsiteX67" fmla="*/ 405233 w 6869561"/>
              <a:gd name="connsiteY67" fmla="*/ 1746250 h 6849580"/>
              <a:gd name="connsiteX68" fmla="*/ 1082092 w 6869561"/>
              <a:gd name="connsiteY68" fmla="*/ 1071201 h 6849580"/>
              <a:gd name="connsiteX69" fmla="*/ 2051050 w 6869561"/>
              <a:gd name="connsiteY69" fmla="*/ 258755 h 6849580"/>
              <a:gd name="connsiteX70" fmla="*/ 2224160 w 6869561"/>
              <a:gd name="connsiteY70" fmla="*/ 201147 h 6849580"/>
              <a:gd name="connsiteX71" fmla="*/ 4016925 w 6869561"/>
              <a:gd name="connsiteY71" fmla="*/ 38100 h 6849580"/>
              <a:gd name="connsiteX72" fmla="*/ 4216400 w 6869561"/>
              <a:gd name="connsiteY72" fmla="*/ 93434 h 6849580"/>
              <a:gd name="connsiteX73" fmla="*/ 87861 w 6869561"/>
              <a:gd name="connsiteY73" fmla="*/ 4216400 h 6849580"/>
              <a:gd name="connsiteX74" fmla="*/ 38100 w 6869561"/>
              <a:gd name="connsiteY74" fmla="*/ 4010708 h 6849580"/>
              <a:gd name="connsiteX75" fmla="*/ 2009760 w 6869561"/>
              <a:gd name="connsiteY75" fmla="*/ 2009790 h 6849580"/>
              <a:gd name="connsiteX76" fmla="*/ 4016925 w 6869561"/>
              <a:gd name="connsiteY76" fmla="*/ 38100 h 6849580"/>
              <a:gd name="connsiteX77" fmla="*/ 3102116 w 6869561"/>
              <a:gd name="connsiteY77" fmla="*/ 0 h 6849580"/>
              <a:gd name="connsiteX78" fmla="*/ 3240158 w 6869561"/>
              <a:gd name="connsiteY78" fmla="*/ 0 h 6849580"/>
              <a:gd name="connsiteX79" fmla="*/ 3378200 w 6869561"/>
              <a:gd name="connsiteY79" fmla="*/ 9507 h 6849580"/>
              <a:gd name="connsiteX80" fmla="*/ 9543 w 6869561"/>
              <a:gd name="connsiteY80" fmla="*/ 3378200 h 6849580"/>
              <a:gd name="connsiteX81" fmla="*/ 0 w 6869561"/>
              <a:gd name="connsiteY81" fmla="*/ 3237260 h 6849580"/>
              <a:gd name="connsiteX82" fmla="*/ 0 w 6869561"/>
              <a:gd name="connsiteY82" fmla="*/ 3096320 h 6849580"/>
              <a:gd name="connsiteX83" fmla="*/ 1551058 w 6869561"/>
              <a:gd name="connsiteY83" fmla="*/ 1548160 h 6849580"/>
            </a:gdLst>
            <a:ahLst/>
            <a:cxnLst/>
            <a:rect l="l" t="t" r="r" b="b"/>
            <a:pathLst>
              <a:path w="6869561" h="6849580">
                <a:moveTo>
                  <a:pt x="6550251" y="4864100"/>
                </a:moveTo>
                <a:cubicBezTo>
                  <a:pt x="6558858" y="4864100"/>
                  <a:pt x="6565900" y="4868802"/>
                  <a:pt x="6565900" y="4874549"/>
                </a:cubicBezTo>
                <a:cubicBezTo>
                  <a:pt x="6565900" y="4919822"/>
                  <a:pt x="6380474" y="5221080"/>
                  <a:pt x="6220569" y="5435600"/>
                </a:cubicBezTo>
                <a:cubicBezTo>
                  <a:pt x="6181519" y="5487988"/>
                  <a:pt x="5998927" y="5679642"/>
                  <a:pt x="5814809" y="5861498"/>
                </a:cubicBezTo>
                <a:cubicBezTo>
                  <a:pt x="5458909" y="6213028"/>
                  <a:pt x="5404488" y="6256115"/>
                  <a:pt x="5047200" y="6469241"/>
                </a:cubicBezTo>
                <a:cubicBezTo>
                  <a:pt x="4917591" y="6546554"/>
                  <a:pt x="4864100" y="6568261"/>
                  <a:pt x="4864100" y="6543544"/>
                </a:cubicBezTo>
                <a:cubicBezTo>
                  <a:pt x="4864100" y="6538233"/>
                  <a:pt x="5239963" y="6158186"/>
                  <a:pt x="5699351" y="5698994"/>
                </a:cubicBezTo>
                <a:cubicBezTo>
                  <a:pt x="6158738" y="5239803"/>
                  <a:pt x="6541643" y="4864100"/>
                  <a:pt x="6550251" y="4864100"/>
                </a:cubicBezTo>
                <a:close/>
                <a:moveTo>
                  <a:pt x="6856755" y="3626123"/>
                </a:moveTo>
                <a:cubicBezTo>
                  <a:pt x="6881879" y="3634698"/>
                  <a:pt x="6866731" y="3893183"/>
                  <a:pt x="6839799" y="3915463"/>
                </a:cubicBezTo>
                <a:cubicBezTo>
                  <a:pt x="6829702" y="3923816"/>
                  <a:pt x="6170040" y="4587410"/>
                  <a:pt x="5373884" y="5390115"/>
                </a:cubicBezTo>
                <a:lnTo>
                  <a:pt x="3926328" y="6849580"/>
                </a:lnTo>
                <a:lnTo>
                  <a:pt x="3614144" y="6838950"/>
                </a:lnTo>
                <a:lnTo>
                  <a:pt x="5226547" y="5229498"/>
                </a:lnTo>
                <a:cubicBezTo>
                  <a:pt x="6228457" y="4229422"/>
                  <a:pt x="6845691" y="3622348"/>
                  <a:pt x="6856755" y="3626123"/>
                </a:cubicBezTo>
                <a:close/>
                <a:moveTo>
                  <a:pt x="6803155" y="2768600"/>
                </a:moveTo>
                <a:cubicBezTo>
                  <a:pt x="6811423" y="2768600"/>
                  <a:pt x="6818093" y="2775744"/>
                  <a:pt x="6817977" y="2784475"/>
                </a:cubicBezTo>
                <a:cubicBezTo>
                  <a:pt x="6817481" y="2821634"/>
                  <a:pt x="6835408" y="2929910"/>
                  <a:pt x="6847077" y="2960237"/>
                </a:cubicBezTo>
                <a:cubicBezTo>
                  <a:pt x="6859227" y="2991816"/>
                  <a:pt x="6782874" y="3069365"/>
                  <a:pt x="4927689" y="4909687"/>
                </a:cubicBezTo>
                <a:cubicBezTo>
                  <a:pt x="3865066" y="5963797"/>
                  <a:pt x="2996025" y="6831461"/>
                  <a:pt x="2996486" y="6837829"/>
                </a:cubicBezTo>
                <a:cubicBezTo>
                  <a:pt x="2997598" y="6853178"/>
                  <a:pt x="2783550" y="6821115"/>
                  <a:pt x="2773210" y="6804385"/>
                </a:cubicBezTo>
                <a:cubicBezTo>
                  <a:pt x="2768837" y="6797309"/>
                  <a:pt x="3670403" y="5886363"/>
                  <a:pt x="4776690" y="4780060"/>
                </a:cubicBezTo>
                <a:cubicBezTo>
                  <a:pt x="5882976" y="3673757"/>
                  <a:pt x="6794885" y="2768600"/>
                  <a:pt x="6803155" y="2768600"/>
                </a:cubicBezTo>
                <a:close/>
                <a:moveTo>
                  <a:pt x="6588973" y="2057400"/>
                </a:moveTo>
                <a:cubicBezTo>
                  <a:pt x="6595743" y="2057400"/>
                  <a:pt x="6601461" y="2061686"/>
                  <a:pt x="6601681" y="2066925"/>
                </a:cubicBezTo>
                <a:cubicBezTo>
                  <a:pt x="6601899" y="2072164"/>
                  <a:pt x="6616944" y="2113598"/>
                  <a:pt x="6635112" y="2159000"/>
                </a:cubicBezTo>
                <a:lnTo>
                  <a:pt x="6668146" y="2241550"/>
                </a:lnTo>
                <a:lnTo>
                  <a:pt x="2258671" y="6671824"/>
                </a:lnTo>
                <a:lnTo>
                  <a:pt x="2186610" y="6642364"/>
                </a:lnTo>
                <a:cubicBezTo>
                  <a:pt x="2146977" y="6626161"/>
                  <a:pt x="2101691" y="6607896"/>
                  <a:pt x="2085975" y="6601775"/>
                </a:cubicBezTo>
                <a:cubicBezTo>
                  <a:pt x="2070259" y="6595656"/>
                  <a:pt x="2057400" y="6586413"/>
                  <a:pt x="2057400" y="6581237"/>
                </a:cubicBezTo>
                <a:cubicBezTo>
                  <a:pt x="2057400" y="6576061"/>
                  <a:pt x="3074234" y="5556081"/>
                  <a:pt x="4317032" y="4314613"/>
                </a:cubicBezTo>
                <a:cubicBezTo>
                  <a:pt x="5559830" y="3073146"/>
                  <a:pt x="6582204" y="2057400"/>
                  <a:pt x="6588973" y="2057400"/>
                </a:cubicBezTo>
                <a:close/>
                <a:moveTo>
                  <a:pt x="6251102" y="1467022"/>
                </a:moveTo>
                <a:cubicBezTo>
                  <a:pt x="6263065" y="1470420"/>
                  <a:pt x="6296629" y="1508211"/>
                  <a:pt x="6325688" y="1551001"/>
                </a:cubicBezTo>
                <a:lnTo>
                  <a:pt x="6378522" y="1628803"/>
                </a:lnTo>
                <a:lnTo>
                  <a:pt x="4011599" y="3995751"/>
                </a:lnTo>
                <a:cubicBezTo>
                  <a:pt x="2709791" y="5297573"/>
                  <a:pt x="1639702" y="6362700"/>
                  <a:pt x="1633624" y="6362700"/>
                </a:cubicBezTo>
                <a:cubicBezTo>
                  <a:pt x="1610445" y="6362700"/>
                  <a:pt x="1473200" y="6271191"/>
                  <a:pt x="1473200" y="6255737"/>
                </a:cubicBezTo>
                <a:cubicBezTo>
                  <a:pt x="1473200" y="6246813"/>
                  <a:pt x="2543334" y="5164312"/>
                  <a:pt x="3851275" y="3850179"/>
                </a:cubicBezTo>
                <a:cubicBezTo>
                  <a:pt x="5577434" y="2115846"/>
                  <a:pt x="6235313" y="1462538"/>
                  <a:pt x="6251102" y="1467022"/>
                </a:cubicBezTo>
                <a:close/>
                <a:moveTo>
                  <a:pt x="5835201" y="965200"/>
                </a:moveTo>
                <a:cubicBezTo>
                  <a:pt x="5854287" y="965200"/>
                  <a:pt x="5969000" y="1082762"/>
                  <a:pt x="5969000" y="1102322"/>
                </a:cubicBezTo>
                <a:cubicBezTo>
                  <a:pt x="5969000" y="1111907"/>
                  <a:pt x="5181759" y="1899741"/>
                  <a:pt x="4219575" y="2853064"/>
                </a:cubicBezTo>
                <a:cubicBezTo>
                  <a:pt x="3257391" y="3806386"/>
                  <a:pt x="2162990" y="4898855"/>
                  <a:pt x="1787572" y="5280773"/>
                </a:cubicBezTo>
                <a:lnTo>
                  <a:pt x="1104994" y="5975168"/>
                </a:lnTo>
                <a:lnTo>
                  <a:pt x="959000" y="5829174"/>
                </a:lnTo>
                <a:lnTo>
                  <a:pt x="3390963" y="3397187"/>
                </a:lnTo>
                <a:cubicBezTo>
                  <a:pt x="4728542" y="2059594"/>
                  <a:pt x="5828449" y="965200"/>
                  <a:pt x="5835201" y="965200"/>
                </a:cubicBezTo>
                <a:close/>
                <a:moveTo>
                  <a:pt x="5327933" y="558800"/>
                </a:moveTo>
                <a:cubicBezTo>
                  <a:pt x="5348557" y="558800"/>
                  <a:pt x="5463432" y="637700"/>
                  <a:pt x="5475937" y="660454"/>
                </a:cubicBezTo>
                <a:cubicBezTo>
                  <a:pt x="5491902" y="689505"/>
                  <a:pt x="702171" y="5476442"/>
                  <a:pt x="666611" y="5466976"/>
                </a:cubicBezTo>
                <a:cubicBezTo>
                  <a:pt x="639631" y="5459794"/>
                  <a:pt x="563227" y="5358758"/>
                  <a:pt x="552106" y="5315556"/>
                </a:cubicBezTo>
                <a:cubicBezTo>
                  <a:pt x="546653" y="5294372"/>
                  <a:pt x="987441" y="4850983"/>
                  <a:pt x="2929458" y="2924175"/>
                </a:cubicBezTo>
                <a:cubicBezTo>
                  <a:pt x="4240684" y="1623219"/>
                  <a:pt x="5319997" y="558800"/>
                  <a:pt x="5327933" y="558800"/>
                </a:cubicBezTo>
                <a:close/>
                <a:moveTo>
                  <a:pt x="4730819" y="239740"/>
                </a:moveTo>
                <a:cubicBezTo>
                  <a:pt x="4830466" y="272067"/>
                  <a:pt x="4890028" y="300130"/>
                  <a:pt x="4895833" y="317487"/>
                </a:cubicBezTo>
                <a:cubicBezTo>
                  <a:pt x="4900066" y="330145"/>
                  <a:pt x="4137247" y="1101486"/>
                  <a:pt x="2619388" y="2619362"/>
                </a:cubicBezTo>
                <a:cubicBezTo>
                  <a:pt x="1363842" y="3874923"/>
                  <a:pt x="331926" y="4902200"/>
                  <a:pt x="326242" y="4902200"/>
                </a:cubicBezTo>
                <a:cubicBezTo>
                  <a:pt x="313804" y="4902200"/>
                  <a:pt x="240950" y="4744737"/>
                  <a:pt x="237434" y="4710254"/>
                </a:cubicBezTo>
                <a:cubicBezTo>
                  <a:pt x="235697" y="4693225"/>
                  <a:pt x="905307" y="4015417"/>
                  <a:pt x="2463800" y="2456629"/>
                </a:cubicBezTo>
                <a:cubicBezTo>
                  <a:pt x="4684721" y="235287"/>
                  <a:pt x="4692786" y="227401"/>
                  <a:pt x="4730819" y="239740"/>
                </a:cubicBezTo>
                <a:close/>
                <a:moveTo>
                  <a:pt x="2224160" y="201147"/>
                </a:moveTo>
                <a:cubicBezTo>
                  <a:pt x="2231408" y="203001"/>
                  <a:pt x="2236197" y="207239"/>
                  <a:pt x="2240062" y="213493"/>
                </a:cubicBezTo>
                <a:cubicBezTo>
                  <a:pt x="2243561" y="219154"/>
                  <a:pt x="1790305" y="679878"/>
                  <a:pt x="1232826" y="1237324"/>
                </a:cubicBezTo>
                <a:cubicBezTo>
                  <a:pt x="675348" y="1794769"/>
                  <a:pt x="215661" y="2245088"/>
                  <a:pt x="211300" y="2238032"/>
                </a:cubicBezTo>
                <a:cubicBezTo>
                  <a:pt x="197912" y="2216369"/>
                  <a:pt x="267312" y="2020182"/>
                  <a:pt x="338093" y="1879600"/>
                </a:cubicBezTo>
                <a:lnTo>
                  <a:pt x="405233" y="1746250"/>
                </a:lnTo>
                <a:lnTo>
                  <a:pt x="1082092" y="1071201"/>
                </a:lnTo>
                <a:cubicBezTo>
                  <a:pt x="1818947" y="336316"/>
                  <a:pt x="1757406" y="387917"/>
                  <a:pt x="2051050" y="258755"/>
                </a:cubicBezTo>
                <a:cubicBezTo>
                  <a:pt x="2158533" y="211478"/>
                  <a:pt x="2202415" y="195585"/>
                  <a:pt x="2224160" y="201147"/>
                </a:cubicBezTo>
                <a:close/>
                <a:moveTo>
                  <a:pt x="4016925" y="38100"/>
                </a:moveTo>
                <a:cubicBezTo>
                  <a:pt x="4073138" y="38100"/>
                  <a:pt x="4216400" y="77841"/>
                  <a:pt x="4216400" y="93434"/>
                </a:cubicBezTo>
                <a:cubicBezTo>
                  <a:pt x="4216400" y="108968"/>
                  <a:pt x="103415" y="4216400"/>
                  <a:pt x="87861" y="4216400"/>
                </a:cubicBezTo>
                <a:cubicBezTo>
                  <a:pt x="77001" y="4216400"/>
                  <a:pt x="38100" y="4055601"/>
                  <a:pt x="38100" y="4010708"/>
                </a:cubicBezTo>
                <a:cubicBezTo>
                  <a:pt x="38100" y="3988797"/>
                  <a:pt x="531655" y="3487918"/>
                  <a:pt x="2009760" y="2009790"/>
                </a:cubicBezTo>
                <a:cubicBezTo>
                  <a:pt x="3689847" y="329677"/>
                  <a:pt x="3986670" y="38100"/>
                  <a:pt x="4016925" y="38100"/>
                </a:cubicBezTo>
                <a:close/>
                <a:moveTo>
                  <a:pt x="3102116" y="0"/>
                </a:moveTo>
                <a:lnTo>
                  <a:pt x="3240158" y="0"/>
                </a:lnTo>
                <a:cubicBezTo>
                  <a:pt x="3316081" y="0"/>
                  <a:pt x="3378200" y="4278"/>
                  <a:pt x="3378200" y="9507"/>
                </a:cubicBezTo>
                <a:cubicBezTo>
                  <a:pt x="3378200" y="21962"/>
                  <a:pt x="21998" y="3378200"/>
                  <a:pt x="9543" y="3378200"/>
                </a:cubicBezTo>
                <a:cubicBezTo>
                  <a:pt x="4294" y="3378200"/>
                  <a:pt x="0" y="3314777"/>
                  <a:pt x="0" y="3237260"/>
                </a:cubicBezTo>
                <a:lnTo>
                  <a:pt x="0" y="3096320"/>
                </a:lnTo>
                <a:lnTo>
                  <a:pt x="1551058" y="1548160"/>
                </a:lnTo>
                <a:close/>
              </a:path>
            </a:pathLst>
          </a:custGeom>
          <a:solidFill>
            <a:schemeClr val="accent1">
              <a:alpha val="5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494390" y="399140"/>
            <a:ext cx="273018" cy="27301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alphaModFix/>
          </a:blip>
          <a:srcRect l="3838" r="3838"/>
          <a:stretch>
            <a:fillRect/>
          </a:stretch>
        </p:blipFill>
        <p:spPr>
          <a:xfrm>
            <a:off x="3707126" y="2620650"/>
            <a:ext cx="2481151" cy="1506133"/>
          </a:xfrm>
          <a:custGeom>
            <a:avLst/>
            <a:gdLst/>
            <a:ahLst/>
            <a:cxnLst/>
            <a:rect l="l" t="t" r="r" b="b"/>
            <a:pathLst>
              <a:path w="2481151" h="1506133">
                <a:moveTo>
                  <a:pt x="158144" y="0"/>
                </a:moveTo>
                <a:lnTo>
                  <a:pt x="2323007" y="0"/>
                </a:lnTo>
                <a:cubicBezTo>
                  <a:pt x="2410348" y="0"/>
                  <a:pt x="2481151" y="70803"/>
                  <a:pt x="2481151" y="158144"/>
                </a:cubicBezTo>
                <a:lnTo>
                  <a:pt x="2481151" y="1347989"/>
                </a:lnTo>
                <a:cubicBezTo>
                  <a:pt x="2481151" y="1435330"/>
                  <a:pt x="2410348" y="1506133"/>
                  <a:pt x="2323007" y="1506133"/>
                </a:cubicBezTo>
                <a:lnTo>
                  <a:pt x="158144" y="1506133"/>
                </a:lnTo>
                <a:cubicBezTo>
                  <a:pt x="70803" y="1506133"/>
                  <a:pt x="0" y="1435330"/>
                  <a:pt x="0" y="1347989"/>
                </a:cubicBezTo>
                <a:lnTo>
                  <a:pt x="0" y="158144"/>
                </a:lnTo>
                <a:cubicBezTo>
                  <a:pt x="0" y="70803"/>
                  <a:pt x="70803" y="0"/>
                  <a:pt x="158144" y="0"/>
                </a:cubicBezTo>
                <a:close/>
              </a:path>
            </a:pathLst>
          </a:custGeom>
          <a:noFill/>
          <a:ln>
            <a:noFill/>
          </a:ln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alphaModFix/>
          </a:blip>
          <a:srcRect l="3838" r="3838"/>
          <a:stretch>
            <a:fillRect/>
          </a:stretch>
        </p:blipFill>
        <p:spPr>
          <a:xfrm>
            <a:off x="9050450" y="2620650"/>
            <a:ext cx="2481151" cy="1506133"/>
          </a:xfrm>
          <a:custGeom>
            <a:avLst/>
            <a:gdLst/>
            <a:ahLst/>
            <a:cxnLst/>
            <a:rect l="l" t="t" r="r" b="b"/>
            <a:pathLst>
              <a:path w="2481151" h="1506133">
                <a:moveTo>
                  <a:pt x="158144" y="0"/>
                </a:moveTo>
                <a:lnTo>
                  <a:pt x="2323007" y="0"/>
                </a:lnTo>
                <a:cubicBezTo>
                  <a:pt x="2410348" y="0"/>
                  <a:pt x="2481151" y="70803"/>
                  <a:pt x="2481151" y="158144"/>
                </a:cubicBezTo>
                <a:lnTo>
                  <a:pt x="2481151" y="1347989"/>
                </a:lnTo>
                <a:cubicBezTo>
                  <a:pt x="2481151" y="1435330"/>
                  <a:pt x="2410348" y="1506133"/>
                  <a:pt x="2323007" y="1506133"/>
                </a:cubicBezTo>
                <a:lnTo>
                  <a:pt x="158144" y="1506133"/>
                </a:lnTo>
                <a:cubicBezTo>
                  <a:pt x="70803" y="1506133"/>
                  <a:pt x="0" y="1435330"/>
                  <a:pt x="0" y="1347989"/>
                </a:cubicBezTo>
                <a:lnTo>
                  <a:pt x="0" y="158144"/>
                </a:lnTo>
                <a:cubicBezTo>
                  <a:pt x="0" y="70803"/>
                  <a:pt x="70803" y="0"/>
                  <a:pt x="158144" y="0"/>
                </a:cubicBezTo>
                <a:close/>
              </a:path>
            </a:pathLst>
          </a:custGeom>
          <a:noFill/>
          <a:ln>
            <a:noFill/>
          </a:ln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alphaModFix/>
          </a:blip>
          <a:srcRect l="3838" r="3838"/>
          <a:stretch>
            <a:fillRect/>
          </a:stretch>
        </p:blipFill>
        <p:spPr>
          <a:xfrm>
            <a:off x="6378788" y="2620651"/>
            <a:ext cx="2481151" cy="1506133"/>
          </a:xfrm>
          <a:custGeom>
            <a:avLst/>
            <a:gdLst/>
            <a:ahLst/>
            <a:cxnLst/>
            <a:rect l="l" t="t" r="r" b="b"/>
            <a:pathLst>
              <a:path w="2481151" h="1506133">
                <a:moveTo>
                  <a:pt x="158144" y="0"/>
                </a:moveTo>
                <a:lnTo>
                  <a:pt x="2323007" y="0"/>
                </a:lnTo>
                <a:cubicBezTo>
                  <a:pt x="2410348" y="0"/>
                  <a:pt x="2481151" y="70803"/>
                  <a:pt x="2481151" y="158144"/>
                </a:cubicBezTo>
                <a:lnTo>
                  <a:pt x="2481151" y="1347989"/>
                </a:lnTo>
                <a:cubicBezTo>
                  <a:pt x="2481151" y="1435330"/>
                  <a:pt x="2410348" y="1506133"/>
                  <a:pt x="2323007" y="1506133"/>
                </a:cubicBezTo>
                <a:lnTo>
                  <a:pt x="158144" y="1506133"/>
                </a:lnTo>
                <a:cubicBezTo>
                  <a:pt x="70803" y="1506133"/>
                  <a:pt x="0" y="1435330"/>
                  <a:pt x="0" y="1347989"/>
                </a:cubicBezTo>
                <a:lnTo>
                  <a:pt x="0" y="158144"/>
                </a:lnTo>
                <a:cubicBezTo>
                  <a:pt x="0" y="70803"/>
                  <a:pt x="70803" y="0"/>
                  <a:pt x="158144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 flipH="1">
            <a:off x="3694423" y="1491889"/>
            <a:ext cx="118034" cy="866105"/>
          </a:xfrm>
          <a:prstGeom prst="roundRect">
            <a:avLst>
              <a:gd name="adj" fmla="val 44900"/>
            </a:avLst>
          </a:prstGeom>
          <a:solidFill>
            <a:schemeClr val="accent1"/>
          </a:solidFill>
          <a:ln w="12700" cap="rnd">
            <a:noFill/>
            <a:round/>
            <a:headEnd/>
            <a:tailE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8" name="标题 1"/>
          <p:cNvCxnSpPr/>
          <p:nvPr/>
        </p:nvCxnSpPr>
        <p:spPr>
          <a:xfrm flipH="1">
            <a:off x="3707125" y="6072415"/>
            <a:ext cx="2401575" cy="0"/>
          </a:xfrm>
          <a:prstGeom prst="line">
            <a:avLst/>
          </a:prstGeom>
          <a:noFill/>
          <a:ln w="76200" cap="rnd">
            <a:gradFill>
              <a:gsLst>
                <a:gs pos="20000">
                  <a:schemeClr val="accent1">
                    <a:lumMod val="60000"/>
                    <a:lumOff val="40000"/>
                  </a:schemeClr>
                </a:gs>
                <a:gs pos="100000">
                  <a:schemeClr val="bg1">
                    <a:lumMod val="95000"/>
                    <a:alpha val="0"/>
                  </a:schemeClr>
                </a:gs>
              </a:gsLst>
              <a:lin ang="12000000" scaled="0"/>
            </a:gradFill>
            <a:round/>
          </a:ln>
        </p:spPr>
      </p:cxnSp>
      <p:cxnSp>
        <p:nvCxnSpPr>
          <p:cNvPr id="9" name="标题 1"/>
          <p:cNvCxnSpPr/>
          <p:nvPr/>
        </p:nvCxnSpPr>
        <p:spPr>
          <a:xfrm flipH="1">
            <a:off x="6378788" y="6056547"/>
            <a:ext cx="2401575" cy="0"/>
          </a:xfrm>
          <a:prstGeom prst="line">
            <a:avLst/>
          </a:prstGeom>
          <a:noFill/>
          <a:ln w="76200" cap="rnd">
            <a:gradFill>
              <a:gsLst>
                <a:gs pos="20000">
                  <a:schemeClr val="accent1">
                    <a:lumMod val="40000"/>
                    <a:lumOff val="60000"/>
                  </a:schemeClr>
                </a:gs>
                <a:gs pos="100000">
                  <a:schemeClr val="bg1">
                    <a:lumMod val="95000"/>
                    <a:alpha val="0"/>
                  </a:schemeClr>
                </a:gs>
              </a:gsLst>
              <a:lin ang="12000000" scaled="0"/>
            </a:gradFill>
            <a:round/>
          </a:ln>
        </p:spPr>
      </p:cxnSp>
      <p:cxnSp>
        <p:nvCxnSpPr>
          <p:cNvPr id="10" name="标题 1"/>
          <p:cNvCxnSpPr/>
          <p:nvPr/>
        </p:nvCxnSpPr>
        <p:spPr>
          <a:xfrm flipH="1">
            <a:off x="9050450" y="6036384"/>
            <a:ext cx="2401575" cy="0"/>
          </a:xfrm>
          <a:prstGeom prst="line">
            <a:avLst/>
          </a:prstGeom>
          <a:noFill/>
          <a:ln w="76200" cap="rnd">
            <a:gradFill>
              <a:gsLst>
                <a:gs pos="20000">
                  <a:schemeClr val="accent1">
                    <a:lumMod val="20000"/>
                    <a:lumOff val="80000"/>
                  </a:schemeClr>
                </a:gs>
                <a:gs pos="100000">
                  <a:schemeClr val="bg1">
                    <a:lumMod val="95000"/>
                    <a:alpha val="0"/>
                  </a:schemeClr>
                </a:gs>
              </a:gsLst>
              <a:lin ang="12000000" scaled="0"/>
            </a:gradFill>
            <a:round/>
          </a:ln>
        </p:spPr>
      </p:cxnSp>
      <p:sp>
        <p:nvSpPr>
          <p:cNvPr id="11" name="标题 1"/>
          <p:cNvSpPr txBox="1"/>
          <p:nvPr/>
        </p:nvSpPr>
        <p:spPr>
          <a:xfrm>
            <a:off x="3707125" y="4490114"/>
            <a:ext cx="2401575" cy="127499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🎨 个人作品驱动。
  每节课都有明确可展示的个性化作品成果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378788" y="4490114"/>
            <a:ext cx="2401575" cy="12836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🚀 以孩子为中心。
激发自我驱动力，“不完成作品不罢休”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9050450" y="4490114"/>
            <a:ext cx="2401575" cy="12836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🌍 学以致用。
所学每项技能都服务于真实的成果产出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000042" y="1491879"/>
            <a:ext cx="6530463" cy="8661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 dirty="0" err="1" smtClean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我们的</a:t>
            </a:r>
            <a:r>
              <a:rPr kumimoji="1" lang="zh-CN" altLang="en-US" sz="1600" dirty="0" smtClean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解决方案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908228" y="238458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设计策略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H="1">
            <a:off x="328996" y="240387"/>
            <a:ext cx="380709" cy="379602"/>
          </a:xfrm>
          <a:custGeom>
            <a:avLst/>
            <a:gdLst>
              <a:gd name="connsiteX0" fmla="*/ 6550251 w 6869561"/>
              <a:gd name="connsiteY0" fmla="*/ 4864100 h 6849580"/>
              <a:gd name="connsiteX1" fmla="*/ 6565900 w 6869561"/>
              <a:gd name="connsiteY1" fmla="*/ 4874549 h 6849580"/>
              <a:gd name="connsiteX2" fmla="*/ 6220569 w 6869561"/>
              <a:gd name="connsiteY2" fmla="*/ 5435600 h 6849580"/>
              <a:gd name="connsiteX3" fmla="*/ 5814809 w 6869561"/>
              <a:gd name="connsiteY3" fmla="*/ 5861498 h 6849580"/>
              <a:gd name="connsiteX4" fmla="*/ 5047200 w 6869561"/>
              <a:gd name="connsiteY4" fmla="*/ 6469241 h 6849580"/>
              <a:gd name="connsiteX5" fmla="*/ 4864100 w 6869561"/>
              <a:gd name="connsiteY5" fmla="*/ 6543544 h 6849580"/>
              <a:gd name="connsiteX6" fmla="*/ 5699351 w 6869561"/>
              <a:gd name="connsiteY6" fmla="*/ 5698994 h 6849580"/>
              <a:gd name="connsiteX7" fmla="*/ 6550251 w 6869561"/>
              <a:gd name="connsiteY7" fmla="*/ 4864100 h 6849580"/>
              <a:gd name="connsiteX8" fmla="*/ 6856755 w 6869561"/>
              <a:gd name="connsiteY8" fmla="*/ 3626123 h 6849580"/>
              <a:gd name="connsiteX9" fmla="*/ 6839799 w 6869561"/>
              <a:gd name="connsiteY9" fmla="*/ 3915463 h 6849580"/>
              <a:gd name="connsiteX10" fmla="*/ 5373884 w 6869561"/>
              <a:gd name="connsiteY10" fmla="*/ 5390115 h 6849580"/>
              <a:gd name="connsiteX11" fmla="*/ 3926328 w 6869561"/>
              <a:gd name="connsiteY11" fmla="*/ 6849580 h 6849580"/>
              <a:gd name="connsiteX12" fmla="*/ 3614144 w 6869561"/>
              <a:gd name="connsiteY12" fmla="*/ 6838950 h 6849580"/>
              <a:gd name="connsiteX13" fmla="*/ 5226547 w 6869561"/>
              <a:gd name="connsiteY13" fmla="*/ 5229498 h 6849580"/>
              <a:gd name="connsiteX14" fmla="*/ 6856755 w 6869561"/>
              <a:gd name="connsiteY14" fmla="*/ 3626123 h 6849580"/>
              <a:gd name="connsiteX15" fmla="*/ 6803155 w 6869561"/>
              <a:gd name="connsiteY15" fmla="*/ 2768600 h 6849580"/>
              <a:gd name="connsiteX16" fmla="*/ 6817977 w 6869561"/>
              <a:gd name="connsiteY16" fmla="*/ 2784475 h 6849580"/>
              <a:gd name="connsiteX17" fmla="*/ 6847077 w 6869561"/>
              <a:gd name="connsiteY17" fmla="*/ 2960237 h 6849580"/>
              <a:gd name="connsiteX18" fmla="*/ 4927689 w 6869561"/>
              <a:gd name="connsiteY18" fmla="*/ 4909687 h 6849580"/>
              <a:gd name="connsiteX19" fmla="*/ 2996486 w 6869561"/>
              <a:gd name="connsiteY19" fmla="*/ 6837829 h 6849580"/>
              <a:gd name="connsiteX20" fmla="*/ 2773210 w 6869561"/>
              <a:gd name="connsiteY20" fmla="*/ 6804385 h 6849580"/>
              <a:gd name="connsiteX21" fmla="*/ 4776690 w 6869561"/>
              <a:gd name="connsiteY21" fmla="*/ 4780060 h 6849580"/>
              <a:gd name="connsiteX22" fmla="*/ 6803155 w 6869561"/>
              <a:gd name="connsiteY22" fmla="*/ 2768600 h 6849580"/>
              <a:gd name="connsiteX23" fmla="*/ 6588973 w 6869561"/>
              <a:gd name="connsiteY23" fmla="*/ 2057400 h 6849580"/>
              <a:gd name="connsiteX24" fmla="*/ 6601681 w 6869561"/>
              <a:gd name="connsiteY24" fmla="*/ 2066925 h 6849580"/>
              <a:gd name="connsiteX25" fmla="*/ 6635112 w 6869561"/>
              <a:gd name="connsiteY25" fmla="*/ 2159000 h 6849580"/>
              <a:gd name="connsiteX26" fmla="*/ 6668146 w 6869561"/>
              <a:gd name="connsiteY26" fmla="*/ 2241550 h 6849580"/>
              <a:gd name="connsiteX27" fmla="*/ 2258671 w 6869561"/>
              <a:gd name="connsiteY27" fmla="*/ 6671824 h 6849580"/>
              <a:gd name="connsiteX28" fmla="*/ 2186610 w 6869561"/>
              <a:gd name="connsiteY28" fmla="*/ 6642364 h 6849580"/>
              <a:gd name="connsiteX29" fmla="*/ 2085975 w 6869561"/>
              <a:gd name="connsiteY29" fmla="*/ 6601775 h 6849580"/>
              <a:gd name="connsiteX30" fmla="*/ 2057400 w 6869561"/>
              <a:gd name="connsiteY30" fmla="*/ 6581237 h 6849580"/>
              <a:gd name="connsiteX31" fmla="*/ 4317032 w 6869561"/>
              <a:gd name="connsiteY31" fmla="*/ 4314613 h 6849580"/>
              <a:gd name="connsiteX32" fmla="*/ 6588973 w 6869561"/>
              <a:gd name="connsiteY32" fmla="*/ 2057400 h 6849580"/>
              <a:gd name="connsiteX33" fmla="*/ 6251102 w 6869561"/>
              <a:gd name="connsiteY33" fmla="*/ 1467022 h 6849580"/>
              <a:gd name="connsiteX34" fmla="*/ 6325688 w 6869561"/>
              <a:gd name="connsiteY34" fmla="*/ 1551001 h 6849580"/>
              <a:gd name="connsiteX35" fmla="*/ 6378522 w 6869561"/>
              <a:gd name="connsiteY35" fmla="*/ 1628803 h 6849580"/>
              <a:gd name="connsiteX36" fmla="*/ 4011599 w 6869561"/>
              <a:gd name="connsiteY36" fmla="*/ 3995751 h 6849580"/>
              <a:gd name="connsiteX37" fmla="*/ 1633624 w 6869561"/>
              <a:gd name="connsiteY37" fmla="*/ 6362700 h 6849580"/>
              <a:gd name="connsiteX38" fmla="*/ 1473200 w 6869561"/>
              <a:gd name="connsiteY38" fmla="*/ 6255737 h 6849580"/>
              <a:gd name="connsiteX39" fmla="*/ 3851275 w 6869561"/>
              <a:gd name="connsiteY39" fmla="*/ 3850179 h 6849580"/>
              <a:gd name="connsiteX40" fmla="*/ 6251102 w 6869561"/>
              <a:gd name="connsiteY40" fmla="*/ 1467022 h 6849580"/>
              <a:gd name="connsiteX41" fmla="*/ 5835201 w 6869561"/>
              <a:gd name="connsiteY41" fmla="*/ 965200 h 6849580"/>
              <a:gd name="connsiteX42" fmla="*/ 5969000 w 6869561"/>
              <a:gd name="connsiteY42" fmla="*/ 1102322 h 6849580"/>
              <a:gd name="connsiteX43" fmla="*/ 4219575 w 6869561"/>
              <a:gd name="connsiteY43" fmla="*/ 2853064 h 6849580"/>
              <a:gd name="connsiteX44" fmla="*/ 1787572 w 6869561"/>
              <a:gd name="connsiteY44" fmla="*/ 5280773 h 6849580"/>
              <a:gd name="connsiteX45" fmla="*/ 1104994 w 6869561"/>
              <a:gd name="connsiteY45" fmla="*/ 5975168 h 6849580"/>
              <a:gd name="connsiteX46" fmla="*/ 959000 w 6869561"/>
              <a:gd name="connsiteY46" fmla="*/ 5829174 h 6849580"/>
              <a:gd name="connsiteX47" fmla="*/ 3390963 w 6869561"/>
              <a:gd name="connsiteY47" fmla="*/ 3397187 h 6849580"/>
              <a:gd name="connsiteX48" fmla="*/ 5835201 w 6869561"/>
              <a:gd name="connsiteY48" fmla="*/ 965200 h 6849580"/>
              <a:gd name="connsiteX49" fmla="*/ 5327933 w 6869561"/>
              <a:gd name="connsiteY49" fmla="*/ 558800 h 6849580"/>
              <a:gd name="connsiteX50" fmla="*/ 5475937 w 6869561"/>
              <a:gd name="connsiteY50" fmla="*/ 660454 h 6849580"/>
              <a:gd name="connsiteX51" fmla="*/ 666611 w 6869561"/>
              <a:gd name="connsiteY51" fmla="*/ 5466976 h 6849580"/>
              <a:gd name="connsiteX52" fmla="*/ 552106 w 6869561"/>
              <a:gd name="connsiteY52" fmla="*/ 5315556 h 6849580"/>
              <a:gd name="connsiteX53" fmla="*/ 2929458 w 6869561"/>
              <a:gd name="connsiteY53" fmla="*/ 2924175 h 6849580"/>
              <a:gd name="connsiteX54" fmla="*/ 5327933 w 6869561"/>
              <a:gd name="connsiteY54" fmla="*/ 558800 h 6849580"/>
              <a:gd name="connsiteX55" fmla="*/ 4730819 w 6869561"/>
              <a:gd name="connsiteY55" fmla="*/ 239740 h 6849580"/>
              <a:gd name="connsiteX56" fmla="*/ 4895833 w 6869561"/>
              <a:gd name="connsiteY56" fmla="*/ 317487 h 6849580"/>
              <a:gd name="connsiteX57" fmla="*/ 2619388 w 6869561"/>
              <a:gd name="connsiteY57" fmla="*/ 2619362 h 6849580"/>
              <a:gd name="connsiteX58" fmla="*/ 326242 w 6869561"/>
              <a:gd name="connsiteY58" fmla="*/ 4902200 h 6849580"/>
              <a:gd name="connsiteX59" fmla="*/ 237434 w 6869561"/>
              <a:gd name="connsiteY59" fmla="*/ 4710254 h 6849580"/>
              <a:gd name="connsiteX60" fmla="*/ 2463800 w 6869561"/>
              <a:gd name="connsiteY60" fmla="*/ 2456629 h 6849580"/>
              <a:gd name="connsiteX61" fmla="*/ 4730819 w 6869561"/>
              <a:gd name="connsiteY61" fmla="*/ 239740 h 6849580"/>
              <a:gd name="connsiteX62" fmla="*/ 2224160 w 6869561"/>
              <a:gd name="connsiteY62" fmla="*/ 201147 h 6849580"/>
              <a:gd name="connsiteX63" fmla="*/ 2240062 w 6869561"/>
              <a:gd name="connsiteY63" fmla="*/ 213493 h 6849580"/>
              <a:gd name="connsiteX64" fmla="*/ 1232826 w 6869561"/>
              <a:gd name="connsiteY64" fmla="*/ 1237324 h 6849580"/>
              <a:gd name="connsiteX65" fmla="*/ 211300 w 6869561"/>
              <a:gd name="connsiteY65" fmla="*/ 2238032 h 6849580"/>
              <a:gd name="connsiteX66" fmla="*/ 338093 w 6869561"/>
              <a:gd name="connsiteY66" fmla="*/ 1879600 h 6849580"/>
              <a:gd name="connsiteX67" fmla="*/ 405233 w 6869561"/>
              <a:gd name="connsiteY67" fmla="*/ 1746250 h 6849580"/>
              <a:gd name="connsiteX68" fmla="*/ 1082092 w 6869561"/>
              <a:gd name="connsiteY68" fmla="*/ 1071201 h 6849580"/>
              <a:gd name="connsiteX69" fmla="*/ 2051050 w 6869561"/>
              <a:gd name="connsiteY69" fmla="*/ 258755 h 6849580"/>
              <a:gd name="connsiteX70" fmla="*/ 2224160 w 6869561"/>
              <a:gd name="connsiteY70" fmla="*/ 201147 h 6849580"/>
              <a:gd name="connsiteX71" fmla="*/ 4016925 w 6869561"/>
              <a:gd name="connsiteY71" fmla="*/ 38100 h 6849580"/>
              <a:gd name="connsiteX72" fmla="*/ 4216400 w 6869561"/>
              <a:gd name="connsiteY72" fmla="*/ 93434 h 6849580"/>
              <a:gd name="connsiteX73" fmla="*/ 87861 w 6869561"/>
              <a:gd name="connsiteY73" fmla="*/ 4216400 h 6849580"/>
              <a:gd name="connsiteX74" fmla="*/ 38100 w 6869561"/>
              <a:gd name="connsiteY74" fmla="*/ 4010708 h 6849580"/>
              <a:gd name="connsiteX75" fmla="*/ 2009760 w 6869561"/>
              <a:gd name="connsiteY75" fmla="*/ 2009790 h 6849580"/>
              <a:gd name="connsiteX76" fmla="*/ 4016925 w 6869561"/>
              <a:gd name="connsiteY76" fmla="*/ 38100 h 6849580"/>
              <a:gd name="connsiteX77" fmla="*/ 3102116 w 6869561"/>
              <a:gd name="connsiteY77" fmla="*/ 0 h 6849580"/>
              <a:gd name="connsiteX78" fmla="*/ 3240158 w 6869561"/>
              <a:gd name="connsiteY78" fmla="*/ 0 h 6849580"/>
              <a:gd name="connsiteX79" fmla="*/ 3378200 w 6869561"/>
              <a:gd name="connsiteY79" fmla="*/ 9507 h 6849580"/>
              <a:gd name="connsiteX80" fmla="*/ 9543 w 6869561"/>
              <a:gd name="connsiteY80" fmla="*/ 3378200 h 6849580"/>
              <a:gd name="connsiteX81" fmla="*/ 0 w 6869561"/>
              <a:gd name="connsiteY81" fmla="*/ 3237260 h 6849580"/>
              <a:gd name="connsiteX82" fmla="*/ 0 w 6869561"/>
              <a:gd name="connsiteY82" fmla="*/ 3096320 h 6849580"/>
              <a:gd name="connsiteX83" fmla="*/ 1551058 w 6869561"/>
              <a:gd name="connsiteY83" fmla="*/ 1548160 h 6849580"/>
            </a:gdLst>
            <a:ahLst/>
            <a:cxnLst/>
            <a:rect l="l" t="t" r="r" b="b"/>
            <a:pathLst>
              <a:path w="6869561" h="6849580">
                <a:moveTo>
                  <a:pt x="6550251" y="4864100"/>
                </a:moveTo>
                <a:cubicBezTo>
                  <a:pt x="6558858" y="4864100"/>
                  <a:pt x="6565900" y="4868802"/>
                  <a:pt x="6565900" y="4874549"/>
                </a:cubicBezTo>
                <a:cubicBezTo>
                  <a:pt x="6565900" y="4919822"/>
                  <a:pt x="6380474" y="5221080"/>
                  <a:pt x="6220569" y="5435600"/>
                </a:cubicBezTo>
                <a:cubicBezTo>
                  <a:pt x="6181519" y="5487988"/>
                  <a:pt x="5998927" y="5679642"/>
                  <a:pt x="5814809" y="5861498"/>
                </a:cubicBezTo>
                <a:cubicBezTo>
                  <a:pt x="5458909" y="6213028"/>
                  <a:pt x="5404488" y="6256115"/>
                  <a:pt x="5047200" y="6469241"/>
                </a:cubicBezTo>
                <a:cubicBezTo>
                  <a:pt x="4917591" y="6546554"/>
                  <a:pt x="4864100" y="6568261"/>
                  <a:pt x="4864100" y="6543544"/>
                </a:cubicBezTo>
                <a:cubicBezTo>
                  <a:pt x="4864100" y="6538233"/>
                  <a:pt x="5239963" y="6158186"/>
                  <a:pt x="5699351" y="5698994"/>
                </a:cubicBezTo>
                <a:cubicBezTo>
                  <a:pt x="6158738" y="5239803"/>
                  <a:pt x="6541643" y="4864100"/>
                  <a:pt x="6550251" y="4864100"/>
                </a:cubicBezTo>
                <a:close/>
                <a:moveTo>
                  <a:pt x="6856755" y="3626123"/>
                </a:moveTo>
                <a:cubicBezTo>
                  <a:pt x="6881879" y="3634698"/>
                  <a:pt x="6866731" y="3893183"/>
                  <a:pt x="6839799" y="3915463"/>
                </a:cubicBezTo>
                <a:cubicBezTo>
                  <a:pt x="6829702" y="3923816"/>
                  <a:pt x="6170040" y="4587410"/>
                  <a:pt x="5373884" y="5390115"/>
                </a:cubicBezTo>
                <a:lnTo>
                  <a:pt x="3926328" y="6849580"/>
                </a:lnTo>
                <a:lnTo>
                  <a:pt x="3614144" y="6838950"/>
                </a:lnTo>
                <a:lnTo>
                  <a:pt x="5226547" y="5229498"/>
                </a:lnTo>
                <a:cubicBezTo>
                  <a:pt x="6228457" y="4229422"/>
                  <a:pt x="6845691" y="3622348"/>
                  <a:pt x="6856755" y="3626123"/>
                </a:cubicBezTo>
                <a:close/>
                <a:moveTo>
                  <a:pt x="6803155" y="2768600"/>
                </a:moveTo>
                <a:cubicBezTo>
                  <a:pt x="6811423" y="2768600"/>
                  <a:pt x="6818093" y="2775744"/>
                  <a:pt x="6817977" y="2784475"/>
                </a:cubicBezTo>
                <a:cubicBezTo>
                  <a:pt x="6817481" y="2821634"/>
                  <a:pt x="6835408" y="2929910"/>
                  <a:pt x="6847077" y="2960237"/>
                </a:cubicBezTo>
                <a:cubicBezTo>
                  <a:pt x="6859227" y="2991816"/>
                  <a:pt x="6782874" y="3069365"/>
                  <a:pt x="4927689" y="4909687"/>
                </a:cubicBezTo>
                <a:cubicBezTo>
                  <a:pt x="3865066" y="5963797"/>
                  <a:pt x="2996025" y="6831461"/>
                  <a:pt x="2996486" y="6837829"/>
                </a:cubicBezTo>
                <a:cubicBezTo>
                  <a:pt x="2997598" y="6853178"/>
                  <a:pt x="2783550" y="6821115"/>
                  <a:pt x="2773210" y="6804385"/>
                </a:cubicBezTo>
                <a:cubicBezTo>
                  <a:pt x="2768837" y="6797309"/>
                  <a:pt x="3670403" y="5886363"/>
                  <a:pt x="4776690" y="4780060"/>
                </a:cubicBezTo>
                <a:cubicBezTo>
                  <a:pt x="5882976" y="3673757"/>
                  <a:pt x="6794885" y="2768600"/>
                  <a:pt x="6803155" y="2768600"/>
                </a:cubicBezTo>
                <a:close/>
                <a:moveTo>
                  <a:pt x="6588973" y="2057400"/>
                </a:moveTo>
                <a:cubicBezTo>
                  <a:pt x="6595743" y="2057400"/>
                  <a:pt x="6601461" y="2061686"/>
                  <a:pt x="6601681" y="2066925"/>
                </a:cubicBezTo>
                <a:cubicBezTo>
                  <a:pt x="6601899" y="2072164"/>
                  <a:pt x="6616944" y="2113598"/>
                  <a:pt x="6635112" y="2159000"/>
                </a:cubicBezTo>
                <a:lnTo>
                  <a:pt x="6668146" y="2241550"/>
                </a:lnTo>
                <a:lnTo>
                  <a:pt x="2258671" y="6671824"/>
                </a:lnTo>
                <a:lnTo>
                  <a:pt x="2186610" y="6642364"/>
                </a:lnTo>
                <a:cubicBezTo>
                  <a:pt x="2146977" y="6626161"/>
                  <a:pt x="2101691" y="6607896"/>
                  <a:pt x="2085975" y="6601775"/>
                </a:cubicBezTo>
                <a:cubicBezTo>
                  <a:pt x="2070259" y="6595656"/>
                  <a:pt x="2057400" y="6586413"/>
                  <a:pt x="2057400" y="6581237"/>
                </a:cubicBezTo>
                <a:cubicBezTo>
                  <a:pt x="2057400" y="6576061"/>
                  <a:pt x="3074234" y="5556081"/>
                  <a:pt x="4317032" y="4314613"/>
                </a:cubicBezTo>
                <a:cubicBezTo>
                  <a:pt x="5559830" y="3073146"/>
                  <a:pt x="6582204" y="2057400"/>
                  <a:pt x="6588973" y="2057400"/>
                </a:cubicBezTo>
                <a:close/>
                <a:moveTo>
                  <a:pt x="6251102" y="1467022"/>
                </a:moveTo>
                <a:cubicBezTo>
                  <a:pt x="6263065" y="1470420"/>
                  <a:pt x="6296629" y="1508211"/>
                  <a:pt x="6325688" y="1551001"/>
                </a:cubicBezTo>
                <a:lnTo>
                  <a:pt x="6378522" y="1628803"/>
                </a:lnTo>
                <a:lnTo>
                  <a:pt x="4011599" y="3995751"/>
                </a:lnTo>
                <a:cubicBezTo>
                  <a:pt x="2709791" y="5297573"/>
                  <a:pt x="1639702" y="6362700"/>
                  <a:pt x="1633624" y="6362700"/>
                </a:cubicBezTo>
                <a:cubicBezTo>
                  <a:pt x="1610445" y="6362700"/>
                  <a:pt x="1473200" y="6271191"/>
                  <a:pt x="1473200" y="6255737"/>
                </a:cubicBezTo>
                <a:cubicBezTo>
                  <a:pt x="1473200" y="6246813"/>
                  <a:pt x="2543334" y="5164312"/>
                  <a:pt x="3851275" y="3850179"/>
                </a:cubicBezTo>
                <a:cubicBezTo>
                  <a:pt x="5577434" y="2115846"/>
                  <a:pt x="6235313" y="1462538"/>
                  <a:pt x="6251102" y="1467022"/>
                </a:cubicBezTo>
                <a:close/>
                <a:moveTo>
                  <a:pt x="5835201" y="965200"/>
                </a:moveTo>
                <a:cubicBezTo>
                  <a:pt x="5854287" y="965200"/>
                  <a:pt x="5969000" y="1082762"/>
                  <a:pt x="5969000" y="1102322"/>
                </a:cubicBezTo>
                <a:cubicBezTo>
                  <a:pt x="5969000" y="1111907"/>
                  <a:pt x="5181759" y="1899741"/>
                  <a:pt x="4219575" y="2853064"/>
                </a:cubicBezTo>
                <a:cubicBezTo>
                  <a:pt x="3257391" y="3806386"/>
                  <a:pt x="2162990" y="4898855"/>
                  <a:pt x="1787572" y="5280773"/>
                </a:cubicBezTo>
                <a:lnTo>
                  <a:pt x="1104994" y="5975168"/>
                </a:lnTo>
                <a:lnTo>
                  <a:pt x="959000" y="5829174"/>
                </a:lnTo>
                <a:lnTo>
                  <a:pt x="3390963" y="3397187"/>
                </a:lnTo>
                <a:cubicBezTo>
                  <a:pt x="4728542" y="2059594"/>
                  <a:pt x="5828449" y="965200"/>
                  <a:pt x="5835201" y="965200"/>
                </a:cubicBezTo>
                <a:close/>
                <a:moveTo>
                  <a:pt x="5327933" y="558800"/>
                </a:moveTo>
                <a:cubicBezTo>
                  <a:pt x="5348557" y="558800"/>
                  <a:pt x="5463432" y="637700"/>
                  <a:pt x="5475937" y="660454"/>
                </a:cubicBezTo>
                <a:cubicBezTo>
                  <a:pt x="5491902" y="689505"/>
                  <a:pt x="702171" y="5476442"/>
                  <a:pt x="666611" y="5466976"/>
                </a:cubicBezTo>
                <a:cubicBezTo>
                  <a:pt x="639631" y="5459794"/>
                  <a:pt x="563227" y="5358758"/>
                  <a:pt x="552106" y="5315556"/>
                </a:cubicBezTo>
                <a:cubicBezTo>
                  <a:pt x="546653" y="5294372"/>
                  <a:pt x="987441" y="4850983"/>
                  <a:pt x="2929458" y="2924175"/>
                </a:cubicBezTo>
                <a:cubicBezTo>
                  <a:pt x="4240684" y="1623219"/>
                  <a:pt x="5319997" y="558800"/>
                  <a:pt x="5327933" y="558800"/>
                </a:cubicBezTo>
                <a:close/>
                <a:moveTo>
                  <a:pt x="4730819" y="239740"/>
                </a:moveTo>
                <a:cubicBezTo>
                  <a:pt x="4830466" y="272067"/>
                  <a:pt x="4890028" y="300130"/>
                  <a:pt x="4895833" y="317487"/>
                </a:cubicBezTo>
                <a:cubicBezTo>
                  <a:pt x="4900066" y="330145"/>
                  <a:pt x="4137247" y="1101486"/>
                  <a:pt x="2619388" y="2619362"/>
                </a:cubicBezTo>
                <a:cubicBezTo>
                  <a:pt x="1363842" y="3874923"/>
                  <a:pt x="331926" y="4902200"/>
                  <a:pt x="326242" y="4902200"/>
                </a:cubicBezTo>
                <a:cubicBezTo>
                  <a:pt x="313804" y="4902200"/>
                  <a:pt x="240950" y="4744737"/>
                  <a:pt x="237434" y="4710254"/>
                </a:cubicBezTo>
                <a:cubicBezTo>
                  <a:pt x="235697" y="4693225"/>
                  <a:pt x="905307" y="4015417"/>
                  <a:pt x="2463800" y="2456629"/>
                </a:cubicBezTo>
                <a:cubicBezTo>
                  <a:pt x="4684721" y="235287"/>
                  <a:pt x="4692786" y="227401"/>
                  <a:pt x="4730819" y="239740"/>
                </a:cubicBezTo>
                <a:close/>
                <a:moveTo>
                  <a:pt x="2224160" y="201147"/>
                </a:moveTo>
                <a:cubicBezTo>
                  <a:pt x="2231408" y="203001"/>
                  <a:pt x="2236197" y="207239"/>
                  <a:pt x="2240062" y="213493"/>
                </a:cubicBezTo>
                <a:cubicBezTo>
                  <a:pt x="2243561" y="219154"/>
                  <a:pt x="1790305" y="679878"/>
                  <a:pt x="1232826" y="1237324"/>
                </a:cubicBezTo>
                <a:cubicBezTo>
                  <a:pt x="675348" y="1794769"/>
                  <a:pt x="215661" y="2245088"/>
                  <a:pt x="211300" y="2238032"/>
                </a:cubicBezTo>
                <a:cubicBezTo>
                  <a:pt x="197912" y="2216369"/>
                  <a:pt x="267312" y="2020182"/>
                  <a:pt x="338093" y="1879600"/>
                </a:cubicBezTo>
                <a:lnTo>
                  <a:pt x="405233" y="1746250"/>
                </a:lnTo>
                <a:lnTo>
                  <a:pt x="1082092" y="1071201"/>
                </a:lnTo>
                <a:cubicBezTo>
                  <a:pt x="1818947" y="336316"/>
                  <a:pt x="1757406" y="387917"/>
                  <a:pt x="2051050" y="258755"/>
                </a:cubicBezTo>
                <a:cubicBezTo>
                  <a:pt x="2158533" y="211478"/>
                  <a:pt x="2202415" y="195585"/>
                  <a:pt x="2224160" y="201147"/>
                </a:cubicBezTo>
                <a:close/>
                <a:moveTo>
                  <a:pt x="4016925" y="38100"/>
                </a:moveTo>
                <a:cubicBezTo>
                  <a:pt x="4073138" y="38100"/>
                  <a:pt x="4216400" y="77841"/>
                  <a:pt x="4216400" y="93434"/>
                </a:cubicBezTo>
                <a:cubicBezTo>
                  <a:pt x="4216400" y="108968"/>
                  <a:pt x="103415" y="4216400"/>
                  <a:pt x="87861" y="4216400"/>
                </a:cubicBezTo>
                <a:cubicBezTo>
                  <a:pt x="77001" y="4216400"/>
                  <a:pt x="38100" y="4055601"/>
                  <a:pt x="38100" y="4010708"/>
                </a:cubicBezTo>
                <a:cubicBezTo>
                  <a:pt x="38100" y="3988797"/>
                  <a:pt x="531655" y="3487918"/>
                  <a:pt x="2009760" y="2009790"/>
                </a:cubicBezTo>
                <a:cubicBezTo>
                  <a:pt x="3689847" y="329677"/>
                  <a:pt x="3986670" y="38100"/>
                  <a:pt x="4016925" y="38100"/>
                </a:cubicBezTo>
                <a:close/>
                <a:moveTo>
                  <a:pt x="3102116" y="0"/>
                </a:moveTo>
                <a:lnTo>
                  <a:pt x="3240158" y="0"/>
                </a:lnTo>
                <a:cubicBezTo>
                  <a:pt x="3316081" y="0"/>
                  <a:pt x="3378200" y="4278"/>
                  <a:pt x="3378200" y="9507"/>
                </a:cubicBezTo>
                <a:cubicBezTo>
                  <a:pt x="3378200" y="21962"/>
                  <a:pt x="21998" y="3378200"/>
                  <a:pt x="9543" y="3378200"/>
                </a:cubicBezTo>
                <a:cubicBezTo>
                  <a:pt x="4294" y="3378200"/>
                  <a:pt x="0" y="3314777"/>
                  <a:pt x="0" y="3237260"/>
                </a:cubicBezTo>
                <a:lnTo>
                  <a:pt x="0" y="3096320"/>
                </a:lnTo>
                <a:lnTo>
                  <a:pt x="1551058" y="1548160"/>
                </a:lnTo>
                <a:close/>
              </a:path>
            </a:pathLst>
          </a:custGeom>
          <a:solidFill>
            <a:schemeClr val="accent1">
              <a:alpha val="5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494390" y="399140"/>
            <a:ext cx="273018" cy="27301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350" y="1491879"/>
            <a:ext cx="2864422" cy="2575143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alphaModFix/>
          </a:blip>
          <a:srcRect l="28836" r="28836"/>
          <a:stretch>
            <a:fillRect/>
          </a:stretch>
        </p:blipFill>
        <p:spPr>
          <a:xfrm>
            <a:off x="7440753" y="1475531"/>
            <a:ext cx="4078147" cy="5399590"/>
          </a:xfrm>
          <a:custGeom>
            <a:avLst/>
            <a:gdLst/>
            <a:ahLst/>
            <a:cxnLst/>
            <a:rect l="l" t="t" r="r" b="b"/>
            <a:pathLst>
              <a:path w="4076700" h="5397500">
                <a:moveTo>
                  <a:pt x="0" y="0"/>
                </a:moveTo>
                <a:lnTo>
                  <a:pt x="4078147" y="0"/>
                </a:lnTo>
                <a:lnTo>
                  <a:pt x="4078147" y="5399590"/>
                </a:lnTo>
                <a:lnTo>
                  <a:pt x="0" y="539959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7440753" y="1475531"/>
            <a:ext cx="4078147" cy="5399590"/>
          </a:xfrm>
          <a:prstGeom prst="rect">
            <a:avLst/>
          </a:prstGeom>
          <a:solidFill>
            <a:schemeClr val="bg1">
              <a:alpha val="6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0399" y="2150962"/>
            <a:ext cx="10370273" cy="179793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blurRad="50800" dist="38100" dir="540000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0399" y="2476982"/>
            <a:ext cx="6625381" cy="156258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🚀 我想做一个《黑神话：悟空》那样的3D游戏。
🚀 长大以后，我想卖宇宙飞船。
🚀 我希望自己成为世界首富。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60399" y="1423685"/>
            <a:ext cx="6633258" cy="62720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孩子的「愿望」与真实驱动力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966962" y="4866640"/>
            <a:ext cx="1063710" cy="1106072"/>
          </a:xfrm>
          <a:custGeom>
            <a:avLst/>
            <a:gdLst>
              <a:gd name="connsiteX0" fmla="*/ 198153 w 692417"/>
              <a:gd name="connsiteY0" fmla="*/ 663680 h 720001"/>
              <a:gd name="connsiteX1" fmla="*/ 239787 w 692417"/>
              <a:gd name="connsiteY1" fmla="*/ 663680 h 720001"/>
              <a:gd name="connsiteX2" fmla="*/ 295235 w 692417"/>
              <a:gd name="connsiteY2" fmla="*/ 663680 h 720001"/>
              <a:gd name="connsiteX3" fmla="*/ 397182 w 692417"/>
              <a:gd name="connsiteY3" fmla="*/ 663680 h 720001"/>
              <a:gd name="connsiteX4" fmla="*/ 452630 w 692417"/>
              <a:gd name="connsiteY4" fmla="*/ 663680 h 720001"/>
              <a:gd name="connsiteX5" fmla="*/ 494264 w 692417"/>
              <a:gd name="connsiteY5" fmla="*/ 663680 h 720001"/>
              <a:gd name="connsiteX6" fmla="*/ 522425 w 692417"/>
              <a:gd name="connsiteY6" fmla="*/ 691841 h 720001"/>
              <a:gd name="connsiteX7" fmla="*/ 494264 w 692417"/>
              <a:gd name="connsiteY7" fmla="*/ 720001 h 720001"/>
              <a:gd name="connsiteX8" fmla="*/ 452630 w 692417"/>
              <a:gd name="connsiteY8" fmla="*/ 720001 h 720001"/>
              <a:gd name="connsiteX9" fmla="*/ 397182 w 692417"/>
              <a:gd name="connsiteY9" fmla="*/ 720001 h 720001"/>
              <a:gd name="connsiteX10" fmla="*/ 295235 w 692417"/>
              <a:gd name="connsiteY10" fmla="*/ 720001 h 720001"/>
              <a:gd name="connsiteX11" fmla="*/ 239787 w 692417"/>
              <a:gd name="connsiteY11" fmla="*/ 720001 h 720001"/>
              <a:gd name="connsiteX12" fmla="*/ 198153 w 692417"/>
              <a:gd name="connsiteY12" fmla="*/ 720001 h 720001"/>
              <a:gd name="connsiteX13" fmla="*/ 169992 w 692417"/>
              <a:gd name="connsiteY13" fmla="*/ 691841 h 720001"/>
              <a:gd name="connsiteX14" fmla="*/ 198153 w 692417"/>
              <a:gd name="connsiteY14" fmla="*/ 663680 h 720001"/>
              <a:gd name="connsiteX15" fmla="*/ 154400 w 692417"/>
              <a:gd name="connsiteY15" fmla="*/ 572143 h 720001"/>
              <a:gd name="connsiteX16" fmla="*/ 154241 w 692417"/>
              <a:gd name="connsiteY16" fmla="*/ 572597 h 720001"/>
              <a:gd name="connsiteX17" fmla="*/ 160423 w 692417"/>
              <a:gd name="connsiteY17" fmla="*/ 572597 h 720001"/>
              <a:gd name="connsiteX18" fmla="*/ 346215 w 692417"/>
              <a:gd name="connsiteY18" fmla="*/ 0 h 720001"/>
              <a:gd name="connsiteX19" fmla="*/ 456041 w 692417"/>
              <a:gd name="connsiteY19" fmla="*/ 22341 h 720001"/>
              <a:gd name="connsiteX20" fmla="*/ 545873 w 692417"/>
              <a:gd name="connsiteY20" fmla="*/ 82980 h 720001"/>
              <a:gd name="connsiteX21" fmla="*/ 606513 w 692417"/>
              <a:gd name="connsiteY21" fmla="*/ 172812 h 720001"/>
              <a:gd name="connsiteX22" fmla="*/ 628853 w 692417"/>
              <a:gd name="connsiteY22" fmla="*/ 282638 h 720001"/>
              <a:gd name="connsiteX23" fmla="*/ 628853 w 692417"/>
              <a:gd name="connsiteY23" fmla="*/ 493091 h 720001"/>
              <a:gd name="connsiteX24" fmla="*/ 687990 w 692417"/>
              <a:gd name="connsiteY24" fmla="*/ 585551 h 720001"/>
              <a:gd name="connsiteX25" fmla="*/ 688929 w 692417"/>
              <a:gd name="connsiteY25" fmla="*/ 614275 h 720001"/>
              <a:gd name="connsiteX26" fmla="*/ 664336 w 692417"/>
              <a:gd name="connsiteY26" fmla="*/ 628918 h 720001"/>
              <a:gd name="connsiteX27" fmla="*/ 28189 w 692417"/>
              <a:gd name="connsiteY27" fmla="*/ 628918 h 720001"/>
              <a:gd name="connsiteX28" fmla="*/ 3596 w 692417"/>
              <a:gd name="connsiteY28" fmla="*/ 614462 h 720001"/>
              <a:gd name="connsiteX29" fmla="*/ 4159 w 692417"/>
              <a:gd name="connsiteY29" fmla="*/ 585927 h 720001"/>
              <a:gd name="connsiteX30" fmla="*/ 63578 w 692417"/>
              <a:gd name="connsiteY30" fmla="*/ 489336 h 720001"/>
              <a:gd name="connsiteX31" fmla="*/ 63578 w 692417"/>
              <a:gd name="connsiteY31" fmla="*/ 282638 h 720001"/>
              <a:gd name="connsiteX32" fmla="*/ 85919 w 692417"/>
              <a:gd name="connsiteY32" fmla="*/ 172812 h 720001"/>
              <a:gd name="connsiteX33" fmla="*/ 146558 w 692417"/>
              <a:gd name="connsiteY33" fmla="*/ 82980 h 720001"/>
              <a:gd name="connsiteX34" fmla="*/ 236389 w 692417"/>
              <a:gd name="connsiteY34" fmla="*/ 22341 h 720001"/>
              <a:gd name="connsiteX35" fmla="*/ 346215 w 692417"/>
              <a:gd name="connsiteY35" fmla="*/ 0 h 720001"/>
            </a:gdLst>
            <a:ahLst/>
            <a:cxnLst/>
            <a:rect l="l" t="t" r="r" b="b"/>
            <a:pathLst>
              <a:path w="692417" h="720001">
                <a:moveTo>
                  <a:pt x="198153" y="663680"/>
                </a:moveTo>
                <a:lnTo>
                  <a:pt x="239787" y="663680"/>
                </a:lnTo>
                <a:lnTo>
                  <a:pt x="295235" y="663680"/>
                </a:lnTo>
                <a:lnTo>
                  <a:pt x="397182" y="663680"/>
                </a:lnTo>
                <a:lnTo>
                  <a:pt x="452630" y="663680"/>
                </a:lnTo>
                <a:lnTo>
                  <a:pt x="494264" y="663680"/>
                </a:lnTo>
                <a:cubicBezTo>
                  <a:pt x="509847" y="663680"/>
                  <a:pt x="522425" y="676259"/>
                  <a:pt x="522425" y="691841"/>
                </a:cubicBezTo>
                <a:cubicBezTo>
                  <a:pt x="522425" y="707423"/>
                  <a:pt x="509753" y="720001"/>
                  <a:pt x="494264" y="720001"/>
                </a:cubicBezTo>
                <a:lnTo>
                  <a:pt x="452630" y="720001"/>
                </a:lnTo>
                <a:lnTo>
                  <a:pt x="397182" y="720001"/>
                </a:lnTo>
                <a:lnTo>
                  <a:pt x="295235" y="720001"/>
                </a:lnTo>
                <a:lnTo>
                  <a:pt x="239787" y="720001"/>
                </a:lnTo>
                <a:lnTo>
                  <a:pt x="198153" y="720001"/>
                </a:lnTo>
                <a:cubicBezTo>
                  <a:pt x="182571" y="720001"/>
                  <a:pt x="169992" y="707423"/>
                  <a:pt x="169992" y="691841"/>
                </a:cubicBezTo>
                <a:cubicBezTo>
                  <a:pt x="169992" y="676259"/>
                  <a:pt x="182571" y="663680"/>
                  <a:pt x="198153" y="663680"/>
                </a:cubicBezTo>
                <a:close/>
                <a:moveTo>
                  <a:pt x="154400" y="572143"/>
                </a:moveTo>
                <a:lnTo>
                  <a:pt x="154241" y="572597"/>
                </a:lnTo>
                <a:lnTo>
                  <a:pt x="160423" y="572597"/>
                </a:lnTo>
                <a:close/>
                <a:moveTo>
                  <a:pt x="346215" y="0"/>
                </a:moveTo>
                <a:cubicBezTo>
                  <a:pt x="384232" y="0"/>
                  <a:pt x="421122" y="7510"/>
                  <a:pt x="456041" y="22341"/>
                </a:cubicBezTo>
                <a:cubicBezTo>
                  <a:pt x="489646" y="36609"/>
                  <a:pt x="519872" y="57072"/>
                  <a:pt x="545873" y="82980"/>
                </a:cubicBezTo>
                <a:cubicBezTo>
                  <a:pt x="571875" y="108981"/>
                  <a:pt x="592245" y="139207"/>
                  <a:pt x="606513" y="172812"/>
                </a:cubicBezTo>
                <a:cubicBezTo>
                  <a:pt x="621344" y="207637"/>
                  <a:pt x="628853" y="244621"/>
                  <a:pt x="628853" y="282638"/>
                </a:cubicBezTo>
                <a:lnTo>
                  <a:pt x="628853" y="493091"/>
                </a:lnTo>
                <a:lnTo>
                  <a:pt x="687990" y="585551"/>
                </a:lnTo>
                <a:cubicBezTo>
                  <a:pt x="693528" y="594187"/>
                  <a:pt x="693904" y="605263"/>
                  <a:pt x="688929" y="614275"/>
                </a:cubicBezTo>
                <a:cubicBezTo>
                  <a:pt x="684048" y="623286"/>
                  <a:pt x="674567" y="628918"/>
                  <a:pt x="664336" y="628918"/>
                </a:cubicBezTo>
                <a:lnTo>
                  <a:pt x="28189" y="628918"/>
                </a:lnTo>
                <a:cubicBezTo>
                  <a:pt x="17958" y="628918"/>
                  <a:pt x="8571" y="623380"/>
                  <a:pt x="3596" y="614462"/>
                </a:cubicBezTo>
                <a:cubicBezTo>
                  <a:pt x="-1380" y="605545"/>
                  <a:pt x="-1192" y="594656"/>
                  <a:pt x="4159" y="585927"/>
                </a:cubicBezTo>
                <a:lnTo>
                  <a:pt x="63578" y="489336"/>
                </a:lnTo>
                <a:lnTo>
                  <a:pt x="63578" y="282638"/>
                </a:lnTo>
                <a:cubicBezTo>
                  <a:pt x="63578" y="244621"/>
                  <a:pt x="71087" y="207731"/>
                  <a:pt x="85919" y="172812"/>
                </a:cubicBezTo>
                <a:cubicBezTo>
                  <a:pt x="100186" y="139207"/>
                  <a:pt x="120650" y="108981"/>
                  <a:pt x="146558" y="82980"/>
                </a:cubicBezTo>
                <a:cubicBezTo>
                  <a:pt x="172465" y="56978"/>
                  <a:pt x="202785" y="36609"/>
                  <a:pt x="236389" y="22341"/>
                </a:cubicBezTo>
                <a:cubicBezTo>
                  <a:pt x="271214" y="7510"/>
                  <a:pt x="308199" y="0"/>
                  <a:pt x="34621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  <a:effectLst>
            <a:outerShdw blurRad="50800" dist="38100" dir="540000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60400" y="4535563"/>
            <a:ext cx="6631651" cy="170013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从孩子的真实愿望出发，探索可落地的目标。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60400" y="4099264"/>
            <a:ext cx="6631651" cy="38303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探索可落地的目标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908228" y="238458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孩子的愿望与驱动力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H="1">
            <a:off x="328996" y="240387"/>
            <a:ext cx="380709" cy="379602"/>
          </a:xfrm>
          <a:custGeom>
            <a:avLst/>
            <a:gdLst>
              <a:gd name="connsiteX0" fmla="*/ 6550251 w 6869561"/>
              <a:gd name="connsiteY0" fmla="*/ 4864100 h 6849580"/>
              <a:gd name="connsiteX1" fmla="*/ 6565900 w 6869561"/>
              <a:gd name="connsiteY1" fmla="*/ 4874549 h 6849580"/>
              <a:gd name="connsiteX2" fmla="*/ 6220569 w 6869561"/>
              <a:gd name="connsiteY2" fmla="*/ 5435600 h 6849580"/>
              <a:gd name="connsiteX3" fmla="*/ 5814809 w 6869561"/>
              <a:gd name="connsiteY3" fmla="*/ 5861498 h 6849580"/>
              <a:gd name="connsiteX4" fmla="*/ 5047200 w 6869561"/>
              <a:gd name="connsiteY4" fmla="*/ 6469241 h 6849580"/>
              <a:gd name="connsiteX5" fmla="*/ 4864100 w 6869561"/>
              <a:gd name="connsiteY5" fmla="*/ 6543544 h 6849580"/>
              <a:gd name="connsiteX6" fmla="*/ 5699351 w 6869561"/>
              <a:gd name="connsiteY6" fmla="*/ 5698994 h 6849580"/>
              <a:gd name="connsiteX7" fmla="*/ 6550251 w 6869561"/>
              <a:gd name="connsiteY7" fmla="*/ 4864100 h 6849580"/>
              <a:gd name="connsiteX8" fmla="*/ 6856755 w 6869561"/>
              <a:gd name="connsiteY8" fmla="*/ 3626123 h 6849580"/>
              <a:gd name="connsiteX9" fmla="*/ 6839799 w 6869561"/>
              <a:gd name="connsiteY9" fmla="*/ 3915463 h 6849580"/>
              <a:gd name="connsiteX10" fmla="*/ 5373884 w 6869561"/>
              <a:gd name="connsiteY10" fmla="*/ 5390115 h 6849580"/>
              <a:gd name="connsiteX11" fmla="*/ 3926328 w 6869561"/>
              <a:gd name="connsiteY11" fmla="*/ 6849580 h 6849580"/>
              <a:gd name="connsiteX12" fmla="*/ 3614144 w 6869561"/>
              <a:gd name="connsiteY12" fmla="*/ 6838950 h 6849580"/>
              <a:gd name="connsiteX13" fmla="*/ 5226547 w 6869561"/>
              <a:gd name="connsiteY13" fmla="*/ 5229498 h 6849580"/>
              <a:gd name="connsiteX14" fmla="*/ 6856755 w 6869561"/>
              <a:gd name="connsiteY14" fmla="*/ 3626123 h 6849580"/>
              <a:gd name="connsiteX15" fmla="*/ 6803155 w 6869561"/>
              <a:gd name="connsiteY15" fmla="*/ 2768600 h 6849580"/>
              <a:gd name="connsiteX16" fmla="*/ 6817977 w 6869561"/>
              <a:gd name="connsiteY16" fmla="*/ 2784475 h 6849580"/>
              <a:gd name="connsiteX17" fmla="*/ 6847077 w 6869561"/>
              <a:gd name="connsiteY17" fmla="*/ 2960237 h 6849580"/>
              <a:gd name="connsiteX18" fmla="*/ 4927689 w 6869561"/>
              <a:gd name="connsiteY18" fmla="*/ 4909687 h 6849580"/>
              <a:gd name="connsiteX19" fmla="*/ 2996486 w 6869561"/>
              <a:gd name="connsiteY19" fmla="*/ 6837829 h 6849580"/>
              <a:gd name="connsiteX20" fmla="*/ 2773210 w 6869561"/>
              <a:gd name="connsiteY20" fmla="*/ 6804385 h 6849580"/>
              <a:gd name="connsiteX21" fmla="*/ 4776690 w 6869561"/>
              <a:gd name="connsiteY21" fmla="*/ 4780060 h 6849580"/>
              <a:gd name="connsiteX22" fmla="*/ 6803155 w 6869561"/>
              <a:gd name="connsiteY22" fmla="*/ 2768600 h 6849580"/>
              <a:gd name="connsiteX23" fmla="*/ 6588973 w 6869561"/>
              <a:gd name="connsiteY23" fmla="*/ 2057400 h 6849580"/>
              <a:gd name="connsiteX24" fmla="*/ 6601681 w 6869561"/>
              <a:gd name="connsiteY24" fmla="*/ 2066925 h 6849580"/>
              <a:gd name="connsiteX25" fmla="*/ 6635112 w 6869561"/>
              <a:gd name="connsiteY25" fmla="*/ 2159000 h 6849580"/>
              <a:gd name="connsiteX26" fmla="*/ 6668146 w 6869561"/>
              <a:gd name="connsiteY26" fmla="*/ 2241550 h 6849580"/>
              <a:gd name="connsiteX27" fmla="*/ 2258671 w 6869561"/>
              <a:gd name="connsiteY27" fmla="*/ 6671824 h 6849580"/>
              <a:gd name="connsiteX28" fmla="*/ 2186610 w 6869561"/>
              <a:gd name="connsiteY28" fmla="*/ 6642364 h 6849580"/>
              <a:gd name="connsiteX29" fmla="*/ 2085975 w 6869561"/>
              <a:gd name="connsiteY29" fmla="*/ 6601775 h 6849580"/>
              <a:gd name="connsiteX30" fmla="*/ 2057400 w 6869561"/>
              <a:gd name="connsiteY30" fmla="*/ 6581237 h 6849580"/>
              <a:gd name="connsiteX31" fmla="*/ 4317032 w 6869561"/>
              <a:gd name="connsiteY31" fmla="*/ 4314613 h 6849580"/>
              <a:gd name="connsiteX32" fmla="*/ 6588973 w 6869561"/>
              <a:gd name="connsiteY32" fmla="*/ 2057400 h 6849580"/>
              <a:gd name="connsiteX33" fmla="*/ 6251102 w 6869561"/>
              <a:gd name="connsiteY33" fmla="*/ 1467022 h 6849580"/>
              <a:gd name="connsiteX34" fmla="*/ 6325688 w 6869561"/>
              <a:gd name="connsiteY34" fmla="*/ 1551001 h 6849580"/>
              <a:gd name="connsiteX35" fmla="*/ 6378522 w 6869561"/>
              <a:gd name="connsiteY35" fmla="*/ 1628803 h 6849580"/>
              <a:gd name="connsiteX36" fmla="*/ 4011599 w 6869561"/>
              <a:gd name="connsiteY36" fmla="*/ 3995751 h 6849580"/>
              <a:gd name="connsiteX37" fmla="*/ 1633624 w 6869561"/>
              <a:gd name="connsiteY37" fmla="*/ 6362700 h 6849580"/>
              <a:gd name="connsiteX38" fmla="*/ 1473200 w 6869561"/>
              <a:gd name="connsiteY38" fmla="*/ 6255737 h 6849580"/>
              <a:gd name="connsiteX39" fmla="*/ 3851275 w 6869561"/>
              <a:gd name="connsiteY39" fmla="*/ 3850179 h 6849580"/>
              <a:gd name="connsiteX40" fmla="*/ 6251102 w 6869561"/>
              <a:gd name="connsiteY40" fmla="*/ 1467022 h 6849580"/>
              <a:gd name="connsiteX41" fmla="*/ 5835201 w 6869561"/>
              <a:gd name="connsiteY41" fmla="*/ 965200 h 6849580"/>
              <a:gd name="connsiteX42" fmla="*/ 5969000 w 6869561"/>
              <a:gd name="connsiteY42" fmla="*/ 1102322 h 6849580"/>
              <a:gd name="connsiteX43" fmla="*/ 4219575 w 6869561"/>
              <a:gd name="connsiteY43" fmla="*/ 2853064 h 6849580"/>
              <a:gd name="connsiteX44" fmla="*/ 1787572 w 6869561"/>
              <a:gd name="connsiteY44" fmla="*/ 5280773 h 6849580"/>
              <a:gd name="connsiteX45" fmla="*/ 1104994 w 6869561"/>
              <a:gd name="connsiteY45" fmla="*/ 5975168 h 6849580"/>
              <a:gd name="connsiteX46" fmla="*/ 959000 w 6869561"/>
              <a:gd name="connsiteY46" fmla="*/ 5829174 h 6849580"/>
              <a:gd name="connsiteX47" fmla="*/ 3390963 w 6869561"/>
              <a:gd name="connsiteY47" fmla="*/ 3397187 h 6849580"/>
              <a:gd name="connsiteX48" fmla="*/ 5835201 w 6869561"/>
              <a:gd name="connsiteY48" fmla="*/ 965200 h 6849580"/>
              <a:gd name="connsiteX49" fmla="*/ 5327933 w 6869561"/>
              <a:gd name="connsiteY49" fmla="*/ 558800 h 6849580"/>
              <a:gd name="connsiteX50" fmla="*/ 5475937 w 6869561"/>
              <a:gd name="connsiteY50" fmla="*/ 660454 h 6849580"/>
              <a:gd name="connsiteX51" fmla="*/ 666611 w 6869561"/>
              <a:gd name="connsiteY51" fmla="*/ 5466976 h 6849580"/>
              <a:gd name="connsiteX52" fmla="*/ 552106 w 6869561"/>
              <a:gd name="connsiteY52" fmla="*/ 5315556 h 6849580"/>
              <a:gd name="connsiteX53" fmla="*/ 2929458 w 6869561"/>
              <a:gd name="connsiteY53" fmla="*/ 2924175 h 6849580"/>
              <a:gd name="connsiteX54" fmla="*/ 5327933 w 6869561"/>
              <a:gd name="connsiteY54" fmla="*/ 558800 h 6849580"/>
              <a:gd name="connsiteX55" fmla="*/ 4730819 w 6869561"/>
              <a:gd name="connsiteY55" fmla="*/ 239740 h 6849580"/>
              <a:gd name="connsiteX56" fmla="*/ 4895833 w 6869561"/>
              <a:gd name="connsiteY56" fmla="*/ 317487 h 6849580"/>
              <a:gd name="connsiteX57" fmla="*/ 2619388 w 6869561"/>
              <a:gd name="connsiteY57" fmla="*/ 2619362 h 6849580"/>
              <a:gd name="connsiteX58" fmla="*/ 326242 w 6869561"/>
              <a:gd name="connsiteY58" fmla="*/ 4902200 h 6849580"/>
              <a:gd name="connsiteX59" fmla="*/ 237434 w 6869561"/>
              <a:gd name="connsiteY59" fmla="*/ 4710254 h 6849580"/>
              <a:gd name="connsiteX60" fmla="*/ 2463800 w 6869561"/>
              <a:gd name="connsiteY60" fmla="*/ 2456629 h 6849580"/>
              <a:gd name="connsiteX61" fmla="*/ 4730819 w 6869561"/>
              <a:gd name="connsiteY61" fmla="*/ 239740 h 6849580"/>
              <a:gd name="connsiteX62" fmla="*/ 2224160 w 6869561"/>
              <a:gd name="connsiteY62" fmla="*/ 201147 h 6849580"/>
              <a:gd name="connsiteX63" fmla="*/ 2240062 w 6869561"/>
              <a:gd name="connsiteY63" fmla="*/ 213493 h 6849580"/>
              <a:gd name="connsiteX64" fmla="*/ 1232826 w 6869561"/>
              <a:gd name="connsiteY64" fmla="*/ 1237324 h 6849580"/>
              <a:gd name="connsiteX65" fmla="*/ 211300 w 6869561"/>
              <a:gd name="connsiteY65" fmla="*/ 2238032 h 6849580"/>
              <a:gd name="connsiteX66" fmla="*/ 338093 w 6869561"/>
              <a:gd name="connsiteY66" fmla="*/ 1879600 h 6849580"/>
              <a:gd name="connsiteX67" fmla="*/ 405233 w 6869561"/>
              <a:gd name="connsiteY67" fmla="*/ 1746250 h 6849580"/>
              <a:gd name="connsiteX68" fmla="*/ 1082092 w 6869561"/>
              <a:gd name="connsiteY68" fmla="*/ 1071201 h 6849580"/>
              <a:gd name="connsiteX69" fmla="*/ 2051050 w 6869561"/>
              <a:gd name="connsiteY69" fmla="*/ 258755 h 6849580"/>
              <a:gd name="connsiteX70" fmla="*/ 2224160 w 6869561"/>
              <a:gd name="connsiteY70" fmla="*/ 201147 h 6849580"/>
              <a:gd name="connsiteX71" fmla="*/ 4016925 w 6869561"/>
              <a:gd name="connsiteY71" fmla="*/ 38100 h 6849580"/>
              <a:gd name="connsiteX72" fmla="*/ 4216400 w 6869561"/>
              <a:gd name="connsiteY72" fmla="*/ 93434 h 6849580"/>
              <a:gd name="connsiteX73" fmla="*/ 87861 w 6869561"/>
              <a:gd name="connsiteY73" fmla="*/ 4216400 h 6849580"/>
              <a:gd name="connsiteX74" fmla="*/ 38100 w 6869561"/>
              <a:gd name="connsiteY74" fmla="*/ 4010708 h 6849580"/>
              <a:gd name="connsiteX75" fmla="*/ 2009760 w 6869561"/>
              <a:gd name="connsiteY75" fmla="*/ 2009790 h 6849580"/>
              <a:gd name="connsiteX76" fmla="*/ 4016925 w 6869561"/>
              <a:gd name="connsiteY76" fmla="*/ 38100 h 6849580"/>
              <a:gd name="connsiteX77" fmla="*/ 3102116 w 6869561"/>
              <a:gd name="connsiteY77" fmla="*/ 0 h 6849580"/>
              <a:gd name="connsiteX78" fmla="*/ 3240158 w 6869561"/>
              <a:gd name="connsiteY78" fmla="*/ 0 h 6849580"/>
              <a:gd name="connsiteX79" fmla="*/ 3378200 w 6869561"/>
              <a:gd name="connsiteY79" fmla="*/ 9507 h 6849580"/>
              <a:gd name="connsiteX80" fmla="*/ 9543 w 6869561"/>
              <a:gd name="connsiteY80" fmla="*/ 3378200 h 6849580"/>
              <a:gd name="connsiteX81" fmla="*/ 0 w 6869561"/>
              <a:gd name="connsiteY81" fmla="*/ 3237260 h 6849580"/>
              <a:gd name="connsiteX82" fmla="*/ 0 w 6869561"/>
              <a:gd name="connsiteY82" fmla="*/ 3096320 h 6849580"/>
              <a:gd name="connsiteX83" fmla="*/ 1551058 w 6869561"/>
              <a:gd name="connsiteY83" fmla="*/ 1548160 h 6849580"/>
            </a:gdLst>
            <a:ahLst/>
            <a:cxnLst/>
            <a:rect l="l" t="t" r="r" b="b"/>
            <a:pathLst>
              <a:path w="6869561" h="6849580">
                <a:moveTo>
                  <a:pt x="6550251" y="4864100"/>
                </a:moveTo>
                <a:cubicBezTo>
                  <a:pt x="6558858" y="4864100"/>
                  <a:pt x="6565900" y="4868802"/>
                  <a:pt x="6565900" y="4874549"/>
                </a:cubicBezTo>
                <a:cubicBezTo>
                  <a:pt x="6565900" y="4919822"/>
                  <a:pt x="6380474" y="5221080"/>
                  <a:pt x="6220569" y="5435600"/>
                </a:cubicBezTo>
                <a:cubicBezTo>
                  <a:pt x="6181519" y="5487988"/>
                  <a:pt x="5998927" y="5679642"/>
                  <a:pt x="5814809" y="5861498"/>
                </a:cubicBezTo>
                <a:cubicBezTo>
                  <a:pt x="5458909" y="6213028"/>
                  <a:pt x="5404488" y="6256115"/>
                  <a:pt x="5047200" y="6469241"/>
                </a:cubicBezTo>
                <a:cubicBezTo>
                  <a:pt x="4917591" y="6546554"/>
                  <a:pt x="4864100" y="6568261"/>
                  <a:pt x="4864100" y="6543544"/>
                </a:cubicBezTo>
                <a:cubicBezTo>
                  <a:pt x="4864100" y="6538233"/>
                  <a:pt x="5239963" y="6158186"/>
                  <a:pt x="5699351" y="5698994"/>
                </a:cubicBezTo>
                <a:cubicBezTo>
                  <a:pt x="6158738" y="5239803"/>
                  <a:pt x="6541643" y="4864100"/>
                  <a:pt x="6550251" y="4864100"/>
                </a:cubicBezTo>
                <a:close/>
                <a:moveTo>
                  <a:pt x="6856755" y="3626123"/>
                </a:moveTo>
                <a:cubicBezTo>
                  <a:pt x="6881879" y="3634698"/>
                  <a:pt x="6866731" y="3893183"/>
                  <a:pt x="6839799" y="3915463"/>
                </a:cubicBezTo>
                <a:cubicBezTo>
                  <a:pt x="6829702" y="3923816"/>
                  <a:pt x="6170040" y="4587410"/>
                  <a:pt x="5373884" y="5390115"/>
                </a:cubicBezTo>
                <a:lnTo>
                  <a:pt x="3926328" y="6849580"/>
                </a:lnTo>
                <a:lnTo>
                  <a:pt x="3614144" y="6838950"/>
                </a:lnTo>
                <a:lnTo>
                  <a:pt x="5226547" y="5229498"/>
                </a:lnTo>
                <a:cubicBezTo>
                  <a:pt x="6228457" y="4229422"/>
                  <a:pt x="6845691" y="3622348"/>
                  <a:pt x="6856755" y="3626123"/>
                </a:cubicBezTo>
                <a:close/>
                <a:moveTo>
                  <a:pt x="6803155" y="2768600"/>
                </a:moveTo>
                <a:cubicBezTo>
                  <a:pt x="6811423" y="2768600"/>
                  <a:pt x="6818093" y="2775744"/>
                  <a:pt x="6817977" y="2784475"/>
                </a:cubicBezTo>
                <a:cubicBezTo>
                  <a:pt x="6817481" y="2821634"/>
                  <a:pt x="6835408" y="2929910"/>
                  <a:pt x="6847077" y="2960237"/>
                </a:cubicBezTo>
                <a:cubicBezTo>
                  <a:pt x="6859227" y="2991816"/>
                  <a:pt x="6782874" y="3069365"/>
                  <a:pt x="4927689" y="4909687"/>
                </a:cubicBezTo>
                <a:cubicBezTo>
                  <a:pt x="3865066" y="5963797"/>
                  <a:pt x="2996025" y="6831461"/>
                  <a:pt x="2996486" y="6837829"/>
                </a:cubicBezTo>
                <a:cubicBezTo>
                  <a:pt x="2997598" y="6853178"/>
                  <a:pt x="2783550" y="6821115"/>
                  <a:pt x="2773210" y="6804385"/>
                </a:cubicBezTo>
                <a:cubicBezTo>
                  <a:pt x="2768837" y="6797309"/>
                  <a:pt x="3670403" y="5886363"/>
                  <a:pt x="4776690" y="4780060"/>
                </a:cubicBezTo>
                <a:cubicBezTo>
                  <a:pt x="5882976" y="3673757"/>
                  <a:pt x="6794885" y="2768600"/>
                  <a:pt x="6803155" y="2768600"/>
                </a:cubicBezTo>
                <a:close/>
                <a:moveTo>
                  <a:pt x="6588973" y="2057400"/>
                </a:moveTo>
                <a:cubicBezTo>
                  <a:pt x="6595743" y="2057400"/>
                  <a:pt x="6601461" y="2061686"/>
                  <a:pt x="6601681" y="2066925"/>
                </a:cubicBezTo>
                <a:cubicBezTo>
                  <a:pt x="6601899" y="2072164"/>
                  <a:pt x="6616944" y="2113598"/>
                  <a:pt x="6635112" y="2159000"/>
                </a:cubicBezTo>
                <a:lnTo>
                  <a:pt x="6668146" y="2241550"/>
                </a:lnTo>
                <a:lnTo>
                  <a:pt x="2258671" y="6671824"/>
                </a:lnTo>
                <a:lnTo>
                  <a:pt x="2186610" y="6642364"/>
                </a:lnTo>
                <a:cubicBezTo>
                  <a:pt x="2146977" y="6626161"/>
                  <a:pt x="2101691" y="6607896"/>
                  <a:pt x="2085975" y="6601775"/>
                </a:cubicBezTo>
                <a:cubicBezTo>
                  <a:pt x="2070259" y="6595656"/>
                  <a:pt x="2057400" y="6586413"/>
                  <a:pt x="2057400" y="6581237"/>
                </a:cubicBezTo>
                <a:cubicBezTo>
                  <a:pt x="2057400" y="6576061"/>
                  <a:pt x="3074234" y="5556081"/>
                  <a:pt x="4317032" y="4314613"/>
                </a:cubicBezTo>
                <a:cubicBezTo>
                  <a:pt x="5559830" y="3073146"/>
                  <a:pt x="6582204" y="2057400"/>
                  <a:pt x="6588973" y="2057400"/>
                </a:cubicBezTo>
                <a:close/>
                <a:moveTo>
                  <a:pt x="6251102" y="1467022"/>
                </a:moveTo>
                <a:cubicBezTo>
                  <a:pt x="6263065" y="1470420"/>
                  <a:pt x="6296629" y="1508211"/>
                  <a:pt x="6325688" y="1551001"/>
                </a:cubicBezTo>
                <a:lnTo>
                  <a:pt x="6378522" y="1628803"/>
                </a:lnTo>
                <a:lnTo>
                  <a:pt x="4011599" y="3995751"/>
                </a:lnTo>
                <a:cubicBezTo>
                  <a:pt x="2709791" y="5297573"/>
                  <a:pt x="1639702" y="6362700"/>
                  <a:pt x="1633624" y="6362700"/>
                </a:cubicBezTo>
                <a:cubicBezTo>
                  <a:pt x="1610445" y="6362700"/>
                  <a:pt x="1473200" y="6271191"/>
                  <a:pt x="1473200" y="6255737"/>
                </a:cubicBezTo>
                <a:cubicBezTo>
                  <a:pt x="1473200" y="6246813"/>
                  <a:pt x="2543334" y="5164312"/>
                  <a:pt x="3851275" y="3850179"/>
                </a:cubicBezTo>
                <a:cubicBezTo>
                  <a:pt x="5577434" y="2115846"/>
                  <a:pt x="6235313" y="1462538"/>
                  <a:pt x="6251102" y="1467022"/>
                </a:cubicBezTo>
                <a:close/>
                <a:moveTo>
                  <a:pt x="5835201" y="965200"/>
                </a:moveTo>
                <a:cubicBezTo>
                  <a:pt x="5854287" y="965200"/>
                  <a:pt x="5969000" y="1082762"/>
                  <a:pt x="5969000" y="1102322"/>
                </a:cubicBezTo>
                <a:cubicBezTo>
                  <a:pt x="5969000" y="1111907"/>
                  <a:pt x="5181759" y="1899741"/>
                  <a:pt x="4219575" y="2853064"/>
                </a:cubicBezTo>
                <a:cubicBezTo>
                  <a:pt x="3257391" y="3806386"/>
                  <a:pt x="2162990" y="4898855"/>
                  <a:pt x="1787572" y="5280773"/>
                </a:cubicBezTo>
                <a:lnTo>
                  <a:pt x="1104994" y="5975168"/>
                </a:lnTo>
                <a:lnTo>
                  <a:pt x="959000" y="5829174"/>
                </a:lnTo>
                <a:lnTo>
                  <a:pt x="3390963" y="3397187"/>
                </a:lnTo>
                <a:cubicBezTo>
                  <a:pt x="4728542" y="2059594"/>
                  <a:pt x="5828449" y="965200"/>
                  <a:pt x="5835201" y="965200"/>
                </a:cubicBezTo>
                <a:close/>
                <a:moveTo>
                  <a:pt x="5327933" y="558800"/>
                </a:moveTo>
                <a:cubicBezTo>
                  <a:pt x="5348557" y="558800"/>
                  <a:pt x="5463432" y="637700"/>
                  <a:pt x="5475937" y="660454"/>
                </a:cubicBezTo>
                <a:cubicBezTo>
                  <a:pt x="5491902" y="689505"/>
                  <a:pt x="702171" y="5476442"/>
                  <a:pt x="666611" y="5466976"/>
                </a:cubicBezTo>
                <a:cubicBezTo>
                  <a:pt x="639631" y="5459794"/>
                  <a:pt x="563227" y="5358758"/>
                  <a:pt x="552106" y="5315556"/>
                </a:cubicBezTo>
                <a:cubicBezTo>
                  <a:pt x="546653" y="5294372"/>
                  <a:pt x="987441" y="4850983"/>
                  <a:pt x="2929458" y="2924175"/>
                </a:cubicBezTo>
                <a:cubicBezTo>
                  <a:pt x="4240684" y="1623219"/>
                  <a:pt x="5319997" y="558800"/>
                  <a:pt x="5327933" y="558800"/>
                </a:cubicBezTo>
                <a:close/>
                <a:moveTo>
                  <a:pt x="4730819" y="239740"/>
                </a:moveTo>
                <a:cubicBezTo>
                  <a:pt x="4830466" y="272067"/>
                  <a:pt x="4890028" y="300130"/>
                  <a:pt x="4895833" y="317487"/>
                </a:cubicBezTo>
                <a:cubicBezTo>
                  <a:pt x="4900066" y="330145"/>
                  <a:pt x="4137247" y="1101486"/>
                  <a:pt x="2619388" y="2619362"/>
                </a:cubicBezTo>
                <a:cubicBezTo>
                  <a:pt x="1363842" y="3874923"/>
                  <a:pt x="331926" y="4902200"/>
                  <a:pt x="326242" y="4902200"/>
                </a:cubicBezTo>
                <a:cubicBezTo>
                  <a:pt x="313804" y="4902200"/>
                  <a:pt x="240950" y="4744737"/>
                  <a:pt x="237434" y="4710254"/>
                </a:cubicBezTo>
                <a:cubicBezTo>
                  <a:pt x="235697" y="4693225"/>
                  <a:pt x="905307" y="4015417"/>
                  <a:pt x="2463800" y="2456629"/>
                </a:cubicBezTo>
                <a:cubicBezTo>
                  <a:pt x="4684721" y="235287"/>
                  <a:pt x="4692786" y="227401"/>
                  <a:pt x="4730819" y="239740"/>
                </a:cubicBezTo>
                <a:close/>
                <a:moveTo>
                  <a:pt x="2224160" y="201147"/>
                </a:moveTo>
                <a:cubicBezTo>
                  <a:pt x="2231408" y="203001"/>
                  <a:pt x="2236197" y="207239"/>
                  <a:pt x="2240062" y="213493"/>
                </a:cubicBezTo>
                <a:cubicBezTo>
                  <a:pt x="2243561" y="219154"/>
                  <a:pt x="1790305" y="679878"/>
                  <a:pt x="1232826" y="1237324"/>
                </a:cubicBezTo>
                <a:cubicBezTo>
                  <a:pt x="675348" y="1794769"/>
                  <a:pt x="215661" y="2245088"/>
                  <a:pt x="211300" y="2238032"/>
                </a:cubicBezTo>
                <a:cubicBezTo>
                  <a:pt x="197912" y="2216369"/>
                  <a:pt x="267312" y="2020182"/>
                  <a:pt x="338093" y="1879600"/>
                </a:cubicBezTo>
                <a:lnTo>
                  <a:pt x="405233" y="1746250"/>
                </a:lnTo>
                <a:lnTo>
                  <a:pt x="1082092" y="1071201"/>
                </a:lnTo>
                <a:cubicBezTo>
                  <a:pt x="1818947" y="336316"/>
                  <a:pt x="1757406" y="387917"/>
                  <a:pt x="2051050" y="258755"/>
                </a:cubicBezTo>
                <a:cubicBezTo>
                  <a:pt x="2158533" y="211478"/>
                  <a:pt x="2202415" y="195585"/>
                  <a:pt x="2224160" y="201147"/>
                </a:cubicBezTo>
                <a:close/>
                <a:moveTo>
                  <a:pt x="4016925" y="38100"/>
                </a:moveTo>
                <a:cubicBezTo>
                  <a:pt x="4073138" y="38100"/>
                  <a:pt x="4216400" y="77841"/>
                  <a:pt x="4216400" y="93434"/>
                </a:cubicBezTo>
                <a:cubicBezTo>
                  <a:pt x="4216400" y="108968"/>
                  <a:pt x="103415" y="4216400"/>
                  <a:pt x="87861" y="4216400"/>
                </a:cubicBezTo>
                <a:cubicBezTo>
                  <a:pt x="77001" y="4216400"/>
                  <a:pt x="38100" y="4055601"/>
                  <a:pt x="38100" y="4010708"/>
                </a:cubicBezTo>
                <a:cubicBezTo>
                  <a:pt x="38100" y="3988797"/>
                  <a:pt x="531655" y="3487918"/>
                  <a:pt x="2009760" y="2009790"/>
                </a:cubicBezTo>
                <a:cubicBezTo>
                  <a:pt x="3689847" y="329677"/>
                  <a:pt x="3986670" y="38100"/>
                  <a:pt x="4016925" y="38100"/>
                </a:cubicBezTo>
                <a:close/>
                <a:moveTo>
                  <a:pt x="3102116" y="0"/>
                </a:moveTo>
                <a:lnTo>
                  <a:pt x="3240158" y="0"/>
                </a:lnTo>
                <a:cubicBezTo>
                  <a:pt x="3316081" y="0"/>
                  <a:pt x="3378200" y="4278"/>
                  <a:pt x="3378200" y="9507"/>
                </a:cubicBezTo>
                <a:cubicBezTo>
                  <a:pt x="3378200" y="21962"/>
                  <a:pt x="21998" y="3378200"/>
                  <a:pt x="9543" y="3378200"/>
                </a:cubicBezTo>
                <a:cubicBezTo>
                  <a:pt x="4294" y="3378200"/>
                  <a:pt x="0" y="3314777"/>
                  <a:pt x="0" y="3237260"/>
                </a:cubicBezTo>
                <a:lnTo>
                  <a:pt x="0" y="3096320"/>
                </a:lnTo>
                <a:lnTo>
                  <a:pt x="1551058" y="1548160"/>
                </a:lnTo>
                <a:close/>
              </a:path>
            </a:pathLst>
          </a:custGeom>
          <a:solidFill>
            <a:schemeClr val="accent1">
              <a:alpha val="5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94390" y="399140"/>
            <a:ext cx="273018" cy="27301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C3953F"/>
      </a:accent1>
      <a:accent2>
        <a:srgbClr val="1E2448"/>
      </a:accent2>
      <a:accent3>
        <a:srgbClr val="D2A654"/>
      </a:accent3>
      <a:accent4>
        <a:srgbClr val="2262BD"/>
      </a:accent4>
      <a:accent5>
        <a:srgbClr val="535353"/>
      </a:accent5>
      <a:accent6>
        <a:srgbClr val="404040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</TotalTime>
  <Words>625</Words>
  <Application>Microsoft Office PowerPoint</Application>
  <PresentationFormat>宽屏</PresentationFormat>
  <Paragraphs>109</Paragraphs>
  <Slides>22</Slides>
  <Notes>19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29" baseType="lpstr">
      <vt:lpstr>等线</vt:lpstr>
      <vt:lpstr>OPPOSans R</vt:lpstr>
      <vt:lpstr>OPPOSans H</vt:lpstr>
      <vt:lpstr>Arial</vt:lpstr>
      <vt:lpstr>Source Han Sans CN Normal</vt:lpstr>
      <vt:lpstr>Source Han Sans CN Bold Bold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TAL</cp:lastModifiedBy>
  <cp:revision>8</cp:revision>
  <dcterms:modified xsi:type="dcterms:W3CDTF">2025-05-29T04:48:21Z</dcterms:modified>
</cp:coreProperties>
</file>